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354" r:id="rId2"/>
    <p:sldId id="312" r:id="rId3"/>
    <p:sldId id="265" r:id="rId4"/>
    <p:sldId id="317" r:id="rId5"/>
    <p:sldId id="344" r:id="rId6"/>
    <p:sldId id="280" r:id="rId7"/>
    <p:sldId id="345" r:id="rId8"/>
    <p:sldId id="266" r:id="rId9"/>
    <p:sldId id="304" r:id="rId10"/>
    <p:sldId id="298" r:id="rId11"/>
    <p:sldId id="305" r:id="rId12"/>
    <p:sldId id="267" r:id="rId13"/>
    <p:sldId id="334" r:id="rId14"/>
    <p:sldId id="330" r:id="rId15"/>
    <p:sldId id="333" r:id="rId16"/>
    <p:sldId id="335" r:id="rId17"/>
    <p:sldId id="264" r:id="rId18"/>
    <p:sldId id="295" r:id="rId19"/>
    <p:sldId id="337" r:id="rId20"/>
    <p:sldId id="300" r:id="rId21"/>
    <p:sldId id="329" r:id="rId22"/>
    <p:sldId id="349" r:id="rId23"/>
    <p:sldId id="332" r:id="rId24"/>
    <p:sldId id="316" r:id="rId25"/>
    <p:sldId id="355" r:id="rId26"/>
    <p:sldId id="326" r:id="rId27"/>
    <p:sldId id="357" r:id="rId28"/>
  </p:sldIdLst>
  <p:sldSz cx="10691813" cy="7559675"/>
  <p:notesSz cx="7099300" cy="10234613"/>
  <p:defaultTextStyle>
    <a:defPPr>
      <a:defRPr lang="en-US"/>
    </a:defPPr>
    <a:lvl1pPr marL="0" algn="l" defTabSz="663605" rtl="0" eaLnBrk="1" latinLnBrk="0" hangingPunct="1">
      <a:defRPr sz="1306" kern="1200">
        <a:solidFill>
          <a:schemeClr val="tx1"/>
        </a:solidFill>
        <a:latin typeface="+mn-lt"/>
        <a:ea typeface="+mn-ea"/>
        <a:cs typeface="+mn-cs"/>
      </a:defRPr>
    </a:lvl1pPr>
    <a:lvl2pPr marL="331803" algn="l" defTabSz="663605" rtl="0" eaLnBrk="1" latinLnBrk="0" hangingPunct="1">
      <a:defRPr sz="1306" kern="1200">
        <a:solidFill>
          <a:schemeClr val="tx1"/>
        </a:solidFill>
        <a:latin typeface="+mn-lt"/>
        <a:ea typeface="+mn-ea"/>
        <a:cs typeface="+mn-cs"/>
      </a:defRPr>
    </a:lvl2pPr>
    <a:lvl3pPr marL="663605" algn="l" defTabSz="663605" rtl="0" eaLnBrk="1" latinLnBrk="0" hangingPunct="1">
      <a:defRPr sz="1306" kern="1200">
        <a:solidFill>
          <a:schemeClr val="tx1"/>
        </a:solidFill>
        <a:latin typeface="+mn-lt"/>
        <a:ea typeface="+mn-ea"/>
        <a:cs typeface="+mn-cs"/>
      </a:defRPr>
    </a:lvl3pPr>
    <a:lvl4pPr marL="995408" algn="l" defTabSz="663605" rtl="0" eaLnBrk="1" latinLnBrk="0" hangingPunct="1">
      <a:defRPr sz="1306" kern="1200">
        <a:solidFill>
          <a:schemeClr val="tx1"/>
        </a:solidFill>
        <a:latin typeface="+mn-lt"/>
        <a:ea typeface="+mn-ea"/>
        <a:cs typeface="+mn-cs"/>
      </a:defRPr>
    </a:lvl4pPr>
    <a:lvl5pPr marL="1327210" algn="l" defTabSz="663605" rtl="0" eaLnBrk="1" latinLnBrk="0" hangingPunct="1">
      <a:defRPr sz="1306" kern="1200">
        <a:solidFill>
          <a:schemeClr val="tx1"/>
        </a:solidFill>
        <a:latin typeface="+mn-lt"/>
        <a:ea typeface="+mn-ea"/>
        <a:cs typeface="+mn-cs"/>
      </a:defRPr>
    </a:lvl5pPr>
    <a:lvl6pPr marL="1659013" algn="l" defTabSz="663605" rtl="0" eaLnBrk="1" latinLnBrk="0" hangingPunct="1">
      <a:defRPr sz="1306" kern="1200">
        <a:solidFill>
          <a:schemeClr val="tx1"/>
        </a:solidFill>
        <a:latin typeface="+mn-lt"/>
        <a:ea typeface="+mn-ea"/>
        <a:cs typeface="+mn-cs"/>
      </a:defRPr>
    </a:lvl6pPr>
    <a:lvl7pPr marL="1990815" algn="l" defTabSz="663605" rtl="0" eaLnBrk="1" latinLnBrk="0" hangingPunct="1">
      <a:defRPr sz="1306" kern="1200">
        <a:solidFill>
          <a:schemeClr val="tx1"/>
        </a:solidFill>
        <a:latin typeface="+mn-lt"/>
        <a:ea typeface="+mn-ea"/>
        <a:cs typeface="+mn-cs"/>
      </a:defRPr>
    </a:lvl7pPr>
    <a:lvl8pPr marL="2322618" algn="l" defTabSz="663605" rtl="0" eaLnBrk="1" latinLnBrk="0" hangingPunct="1">
      <a:defRPr sz="1306" kern="1200">
        <a:solidFill>
          <a:schemeClr val="tx1"/>
        </a:solidFill>
        <a:latin typeface="+mn-lt"/>
        <a:ea typeface="+mn-ea"/>
        <a:cs typeface="+mn-cs"/>
      </a:defRPr>
    </a:lvl8pPr>
    <a:lvl9pPr marL="2654420" algn="l" defTabSz="663605" rtl="0" eaLnBrk="1" latinLnBrk="0" hangingPunct="1">
      <a:defRPr sz="1306"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038D3A3-0744-4BE1-BB03-DEF730FFDFE0}">
          <p14:sldIdLst>
            <p14:sldId id="354"/>
            <p14:sldId id="312"/>
          </p14:sldIdLst>
        </p14:section>
        <p14:section name="Yashiro" id="{17E4A0D0-266D-4855-967F-75FEE1791891}">
          <p14:sldIdLst>
            <p14:sldId id="265"/>
            <p14:sldId id="317"/>
            <p14:sldId id="344"/>
            <p14:sldId id="280"/>
            <p14:sldId id="345"/>
          </p14:sldIdLst>
        </p14:section>
        <p14:section name="Teraya" id="{D2D27A57-7567-47D6-9C48-63E3CDB37C92}">
          <p14:sldIdLst>
            <p14:sldId id="266"/>
            <p14:sldId id="304"/>
            <p14:sldId id="298"/>
            <p14:sldId id="305"/>
            <p14:sldId id="267"/>
            <p14:sldId id="334"/>
            <p14:sldId id="330"/>
            <p14:sldId id="333"/>
            <p14:sldId id="335"/>
          </p14:sldIdLst>
        </p14:section>
        <p14:section name="End" id="{879A9D53-86D2-496A-B5FD-9720427198D3}">
          <p14:sldIdLst>
            <p14:sldId id="264"/>
            <p14:sldId id="295"/>
            <p14:sldId id="337"/>
          </p14:sldIdLst>
        </p14:section>
        <p14:section name="Appendix" id="{6E40EBF5-4B2F-430E-B748-31E3162357E1}">
          <p14:sldIdLst>
            <p14:sldId id="300"/>
            <p14:sldId id="329"/>
            <p14:sldId id="349"/>
            <p14:sldId id="332"/>
            <p14:sldId id="316"/>
            <p14:sldId id="355"/>
            <p14:sldId id="326"/>
            <p14:sldId id="357"/>
          </p14:sldIdLst>
        </p14:section>
      </p14:sectionLst>
    </p:ext>
    <p:ext uri="{EFAFB233-063F-42B5-8137-9DF3F51BA10A}">
      <p15:sldGuideLst xmlns:p15="http://schemas.microsoft.com/office/powerpoint/2012/main">
        <p15:guide id="1" orient="horz" pos="1749" userDrawn="1">
          <p15:clr>
            <a:srgbClr val="A4A3A4"/>
          </p15:clr>
        </p15:guide>
        <p15:guide id="2" pos="1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A6CE42"/>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A703EB-C3F1-4E5B-BA8B-9AD79D00F006}" v="4" dt="2025-12-10T16:10:59.765"/>
    <p1510:client id="{B91D7586-6113-4EBA-B45B-2E7E0DD3E188}" v="13" dt="2025-12-10T10:55:31.813"/>
    <p1510:client id="{C8808548-0C52-4B9B-A043-A8F332A25F63}" v="27" dt="2025-12-09T16:26:25.3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2" autoAdjust="0"/>
    <p:restoredTop sz="94660"/>
  </p:normalViewPr>
  <p:slideViewPr>
    <p:cSldViewPr snapToGrid="0">
      <p:cViewPr varScale="1">
        <p:scale>
          <a:sx n="97" d="100"/>
          <a:sy n="97" d="100"/>
        </p:scale>
        <p:origin x="2232" y="90"/>
      </p:cViewPr>
      <p:guideLst>
        <p:guide orient="horz" pos="1749"/>
        <p:guide pos="181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A72C3115-5C30-294C-81BC-12FC2E57D9F6}" type="datetimeFigureOut">
              <a:rPr lang="en-US" altLang="ja-JP"/>
              <a:t>12/11/2025</a:t>
            </a:fld>
            <a:endParaRPr lang="ja-JP" altLang="en-US"/>
          </a:p>
        </p:txBody>
      </p:sp>
      <p:sp>
        <p:nvSpPr>
          <p:cNvPr id="4" name="スライド イメージ プレースホルダー 3"/>
          <p:cNvSpPr>
            <a:spLocks noGrp="1" noRot="1" noChangeAspect="1"/>
          </p:cNvSpPr>
          <p:nvPr>
            <p:ph type="sldImg" idx="2"/>
          </p:nvPr>
        </p:nvSpPr>
        <p:spPr>
          <a:xfrm>
            <a:off x="1106488" y="1279525"/>
            <a:ext cx="4886325" cy="34544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フッター プレースホルダー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ー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125301D3-8365-ED42-9C32-7DC931562F26}" type="slidenum">
              <a:rPr lang="en-US" altLang="ja-JP"/>
              <a:t>‹#›</a:t>
            </a:fld>
            <a:endParaRPr lang="ja-JP" altLang="en-US"/>
          </a:p>
        </p:txBody>
      </p:sp>
    </p:spTree>
    <p:extLst>
      <p:ext uri="{BB962C8B-B14F-4D97-AF65-F5344CB8AC3E}">
        <p14:creationId xmlns:p14="http://schemas.microsoft.com/office/powerpoint/2010/main" val="38054440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伊藤研究室</a:t>
            </a:r>
            <a:r>
              <a:rPr lang="en-US" altLang="ja-JP"/>
              <a:t> </a:t>
            </a:r>
            <a:r>
              <a:rPr lang="ja-JP" altLang="en-US"/>
              <a:t>根粒班の研究紹介発表を始めます．本研究のキーワードとしては，マメ科植物，根粒菌，オートレギュレーション，根粒着生抑制物質です．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a:t>
            </a:fld>
            <a:endParaRPr lang="ja-JP" altLang="en-US"/>
          </a:p>
        </p:txBody>
      </p:sp>
    </p:spTree>
    <p:extLst>
      <p:ext uri="{BB962C8B-B14F-4D97-AF65-F5344CB8AC3E}">
        <p14:creationId xmlns:p14="http://schemas.microsoft.com/office/powerpoint/2010/main" val="3883237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次に，研究で使う材料です．植物は，マメ科植物であるダイズ（学名ではグライシンマックス）を用います．大きく品種が</a:t>
            </a:r>
            <a:r>
              <a:rPr kumimoji="1" lang="en-US" altLang="ja-JP"/>
              <a:t>2</a:t>
            </a:r>
            <a:r>
              <a:rPr kumimoji="1" lang="ja-JP" altLang="en-US"/>
              <a:t>つあり，コントロールである通常着生株ウィリアムズエイティツー</a:t>
            </a:r>
            <a:r>
              <a:rPr kumimoji="1" lang="ja-JP" altLang="ja-JP" sz="1200" kern="1200">
                <a:solidFill>
                  <a:schemeClr val="tx1"/>
                </a:solidFill>
                <a:effectLst/>
                <a:latin typeface="+mn-lt"/>
                <a:ea typeface="+mn-ea"/>
                <a:cs typeface="+mn-cs"/>
              </a:rPr>
              <a:t>（病害虫耐性品種）</a:t>
            </a:r>
            <a:r>
              <a:rPr kumimoji="1" lang="ja-JP" altLang="en-US"/>
              <a:t>，サンプルである根粒超多着生変異株ノッドワンスリー</a:t>
            </a:r>
            <a:r>
              <a:rPr kumimoji="1" lang="ja-JP" altLang="ja-JP" sz="1200" kern="1200">
                <a:solidFill>
                  <a:schemeClr val="tx1"/>
                </a:solidFill>
                <a:effectLst/>
                <a:latin typeface="+mn-lt"/>
                <a:ea typeface="+mn-ea"/>
                <a:cs typeface="+mn-cs"/>
              </a:rPr>
              <a:t>（突然変異体）</a:t>
            </a:r>
            <a:r>
              <a:rPr kumimoji="1" lang="ja-JP" altLang="en-US"/>
              <a:t>を，菌は，ダイズ根粒菌であるブラディリゾビウム ディアロエフィシエンス ワンテン株を対象とします．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10</a:t>
            </a:fld>
            <a:endParaRPr lang="ja-JP" altLang="en-US"/>
          </a:p>
        </p:txBody>
      </p:sp>
    </p:spTree>
    <p:extLst>
      <p:ext uri="{BB962C8B-B14F-4D97-AF65-F5344CB8AC3E}">
        <p14:creationId xmlns:p14="http://schemas.microsoft.com/office/powerpoint/2010/main" val="1512462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では，どうやって実験をするのかということで生物検定法です．このような</a:t>
            </a:r>
            <a:r>
              <a:rPr kumimoji="1" lang="en-US" altLang="ja-JP"/>
              <a:t>3</a:t>
            </a:r>
            <a:r>
              <a:rPr kumimoji="1" lang="ja-JP" altLang="en-US"/>
              <a:t>段ボックスと呼ばれるプランタで無菌栽培します．そして地上部の茎を切り，その切り口に検定液を差し込みます．そのあとに，根粒菌を接種し栽培，根をサンプリングしていきます．このサンプリングで確認することは，根粒数と発現遺伝子量の計測で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11</a:t>
            </a:fld>
            <a:endParaRPr lang="ja-JP" altLang="en-US"/>
          </a:p>
        </p:txBody>
      </p:sp>
    </p:spTree>
    <p:extLst>
      <p:ext uri="{BB962C8B-B14F-4D97-AF65-F5344CB8AC3E}">
        <p14:creationId xmlns:p14="http://schemas.microsoft.com/office/powerpoint/2010/main" val="296243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さて，研究上の解明したいことに話は移ります．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12</a:t>
            </a:fld>
            <a:endParaRPr lang="ja-JP" altLang="en-US"/>
          </a:p>
        </p:txBody>
      </p:sp>
    </p:spTree>
    <p:extLst>
      <p:ext uri="{BB962C8B-B14F-4D97-AF65-F5344CB8AC3E}">
        <p14:creationId xmlns:p14="http://schemas.microsoft.com/office/powerpoint/2010/main" val="1987675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ここで今一度，大課題を確認してみましょう．大課題の本質は，国際情勢という要因を「社会実装」という形で解決するということです．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13</a:t>
            </a:fld>
            <a:endParaRPr lang="ja-JP" altLang="en-US"/>
          </a:p>
        </p:txBody>
      </p:sp>
    </p:spTree>
    <p:extLst>
      <p:ext uri="{BB962C8B-B14F-4D97-AF65-F5344CB8AC3E}">
        <p14:creationId xmlns:p14="http://schemas.microsoft.com/office/powerpoint/2010/main" val="238099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では，研究内容を論理学的に記述していきます．</a:t>
            </a:r>
            <a:r>
              <a:rPr kumimoji="1" lang="en-US" altLang="ja-JP"/>
              <a:t>P</a:t>
            </a:r>
            <a:r>
              <a:rPr kumimoji="1" lang="ja-JP" altLang="en-US"/>
              <a:t>という集合を「根粒菌が感染する」，</a:t>
            </a:r>
            <a:r>
              <a:rPr kumimoji="1" lang="en-US" altLang="ja-JP"/>
              <a:t>Q</a:t>
            </a:r>
            <a:r>
              <a:rPr kumimoji="1" lang="ja-JP" altLang="en-US"/>
              <a:t>という集合を「</a:t>
            </a:r>
            <a:r>
              <a:rPr kumimoji="1" lang="en-US" altLang="ja-JP"/>
              <a:t>SNRS</a:t>
            </a:r>
            <a:r>
              <a:rPr kumimoji="1" lang="ja-JP" altLang="en-US"/>
              <a:t>が作られる」と定義します．すると，これらのような論理関係が結ばれます．</a:t>
            </a:r>
            <a:endParaRPr kumimoji="1" lang="en-US" altLang="ja-JP"/>
          </a:p>
          <a:p>
            <a:r>
              <a:rPr kumimoji="1" lang="ja-JP" altLang="en-US"/>
              <a:t>「果たしてこれは真なのでしょうか？偽なのでしょうか？」</a:t>
            </a:r>
            <a:endParaRPr kumimoji="1" lang="en-US" altLang="ja-JP"/>
          </a:p>
          <a:p>
            <a:r>
              <a:rPr kumimoji="1" lang="ja-JP" altLang="en-US"/>
              <a:t>一見</a:t>
            </a:r>
            <a:r>
              <a:rPr kumimoji="1" lang="en-US" altLang="ja-JP"/>
              <a:t>P</a:t>
            </a:r>
            <a:r>
              <a:rPr kumimoji="1" lang="ja-JP" altLang="en-US"/>
              <a:t>だから</a:t>
            </a:r>
            <a:r>
              <a:rPr kumimoji="1" lang="en-US" altLang="ja-JP"/>
              <a:t>Q</a:t>
            </a:r>
            <a:r>
              <a:rPr kumimoji="1" lang="ja-JP" altLang="en-US"/>
              <a:t>が確からしいですが，結論，再現性をもって証明しないと分かりません．逆や裏が真の可能性もあります．</a:t>
            </a:r>
            <a:endParaRPr kumimoji="1" lang="en-US" altLang="ja-JP"/>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14</a:t>
            </a:fld>
            <a:endParaRPr lang="ja-JP" altLang="en-US"/>
          </a:p>
        </p:txBody>
      </p:sp>
    </p:spTree>
    <p:extLst>
      <p:ext uri="{BB962C8B-B14F-4D97-AF65-F5344CB8AC3E}">
        <p14:creationId xmlns:p14="http://schemas.microsoft.com/office/powerpoint/2010/main" val="363842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ほかにも，</a:t>
            </a:r>
            <a:r>
              <a:rPr kumimoji="1" lang="en-US" altLang="ja-JP"/>
              <a:t>SNRS</a:t>
            </a:r>
            <a:r>
              <a:rPr kumimoji="1" lang="ja-JP" altLang="en-US"/>
              <a:t>を中心として</a:t>
            </a:r>
            <a:r>
              <a:rPr kumimoji="1" lang="en-US" altLang="ja-JP"/>
              <a:t>microRNA</a:t>
            </a:r>
            <a:r>
              <a:rPr kumimoji="1" lang="ja-JP" altLang="en-US"/>
              <a:t>や根粒菌との相関も分かっていない．</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15</a:t>
            </a:fld>
            <a:endParaRPr lang="ja-JP" altLang="en-US"/>
          </a:p>
        </p:txBody>
      </p:sp>
    </p:spTree>
    <p:extLst>
      <p:ext uri="{BB962C8B-B14F-4D97-AF65-F5344CB8AC3E}">
        <p14:creationId xmlns:p14="http://schemas.microsoft.com/office/powerpoint/2010/main" val="2847424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それぞれをグルーピングして，植物，微生物，遺伝子と分けても因果関係も分かっていない．これらを解明することによって，今後の農業生産の向上へとつながっていきます．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16</a:t>
            </a:fld>
            <a:endParaRPr lang="ja-JP" altLang="en-US"/>
          </a:p>
        </p:txBody>
      </p:sp>
    </p:spTree>
    <p:extLst>
      <p:ext uri="{BB962C8B-B14F-4D97-AF65-F5344CB8AC3E}">
        <p14:creationId xmlns:p14="http://schemas.microsoft.com/office/powerpoint/2010/main" val="3447058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これで以上です．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17</a:t>
            </a:fld>
            <a:endParaRPr lang="ja-JP" altLang="en-US"/>
          </a:p>
        </p:txBody>
      </p:sp>
    </p:spTree>
    <p:extLst>
      <p:ext uri="{BB962C8B-B14F-4D97-AF65-F5344CB8AC3E}">
        <p14:creationId xmlns:p14="http://schemas.microsoft.com/office/powerpoint/2010/main" val="396340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それでは，質疑応答に移ります．</a:t>
            </a:r>
            <a:endParaRPr lang="ja-JP" altLang="en-US"/>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18</a:t>
            </a:fld>
            <a:endParaRPr lang="ja-JP" altLang="en-US"/>
          </a:p>
        </p:txBody>
      </p:sp>
    </p:spTree>
    <p:extLst>
      <p:ext uri="{BB962C8B-B14F-4D97-AF65-F5344CB8AC3E}">
        <p14:creationId xmlns:p14="http://schemas.microsoft.com/office/powerpoint/2010/main" val="207798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以上．</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19</a:t>
            </a:fld>
            <a:endParaRPr lang="ja-JP" altLang="en-US"/>
          </a:p>
        </p:txBody>
      </p:sp>
    </p:spTree>
    <p:extLst>
      <p:ext uri="{BB962C8B-B14F-4D97-AF65-F5344CB8AC3E}">
        <p14:creationId xmlns:p14="http://schemas.microsoft.com/office/powerpoint/2010/main" val="285868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目次はスライドの通りです．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2</a:t>
            </a:fld>
            <a:endParaRPr lang="ja-JP" altLang="en-US"/>
          </a:p>
        </p:txBody>
      </p:sp>
    </p:spTree>
    <p:extLst>
      <p:ext uri="{BB962C8B-B14F-4D97-AF65-F5344CB8AC3E}">
        <p14:creationId xmlns:p14="http://schemas.microsoft.com/office/powerpoint/2010/main" val="1776436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それでは，研究の背景から話していきます．ここでは，農林水産省が掲げている「みどりの食料システム戦略」の目標をもとに，相利共生のいう生き方，根粒菌のコントロールについて話をしていきます．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3</a:t>
            </a:fld>
            <a:endParaRPr lang="ja-JP" altLang="en-US"/>
          </a:p>
        </p:txBody>
      </p:sp>
    </p:spTree>
    <p:extLst>
      <p:ext uri="{BB962C8B-B14F-4D97-AF65-F5344CB8AC3E}">
        <p14:creationId xmlns:p14="http://schemas.microsoft.com/office/powerpoint/2010/main" val="296474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UICTFontTextStyleBody"/>
              </a:rPr>
              <a:t>マメ科植物は，土壌細菌である根粒菌と共生し，生物的窒素固定を行います．これにより，窒素栄養が少ない土壌でもマメ科植物は生育することが可能です．この生物的窒素固定を行う共生の場である根粒の数は，植物側で厳密に制御されています．これは一歩間違えると寄生状態になりうる根粒菌との関係を，共生状態に保つために存在している制御機構と考えられています．</a:t>
            </a:r>
            <a:endParaRPr lang="ja-JP" altLang="en-US">
              <a:effectLst/>
              <a:latin typeface=".AppleSystemUIFont"/>
            </a:endParaRPr>
          </a:p>
          <a:p>
            <a:r>
              <a:rPr lang="ja-JP" altLang="en-US" b="0" i="0">
                <a:effectLst/>
                <a:latin typeface="UICTFontTextStyleBody"/>
              </a:rPr>
              <a:t>本研究課題ではダイズの根粒着生機構を解明し，優良根粒菌による窒素固定活性の向上や減肥技術の確立等の農業生産に役立てることを目的としています．</a:t>
            </a:r>
            <a:endParaRPr lang="ja-JP" altLang="en-US">
              <a:effectLst/>
              <a:latin typeface=".AppleSystemUIFont"/>
            </a:endParaRP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4</a:t>
            </a:fld>
            <a:endParaRPr lang="ja-JP" altLang="en-US"/>
          </a:p>
        </p:txBody>
      </p:sp>
    </p:spTree>
    <p:extLst>
      <p:ext uri="{BB962C8B-B14F-4D97-AF65-F5344CB8AC3E}">
        <p14:creationId xmlns:p14="http://schemas.microsoft.com/office/powerpoint/2010/main" val="126658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UICTFontTextStyleBody"/>
              </a:rPr>
              <a:t>農林水産省は令和</a:t>
            </a:r>
            <a:r>
              <a:rPr lang="en-US" altLang="ja-JP" b="0" i="0">
                <a:effectLst/>
                <a:latin typeface="UICTFontTextStyleBody"/>
              </a:rPr>
              <a:t>3</a:t>
            </a:r>
            <a:r>
              <a:rPr lang="ja-JP" altLang="en-US" b="0" i="0">
                <a:effectLst/>
                <a:latin typeface="UICTFontTextStyleBody"/>
              </a:rPr>
              <a:t>年に「みどりの食料システム戦略」を打ち出しました．この戦略には</a:t>
            </a:r>
            <a:r>
              <a:rPr lang="en-US" altLang="ja-JP" b="0" i="0">
                <a:effectLst/>
                <a:latin typeface="UICTFontTextStyleBody"/>
              </a:rPr>
              <a:t>2050</a:t>
            </a:r>
            <a:r>
              <a:rPr lang="ja-JP" altLang="en-US" b="0" i="0">
                <a:effectLst/>
                <a:latin typeface="UICTFontTextStyleBody"/>
              </a:rPr>
              <a:t>年までに達成する目標が掲げられており，その内の</a:t>
            </a:r>
            <a:r>
              <a:rPr lang="en-US" altLang="ja-JP" b="0" i="0">
                <a:effectLst/>
                <a:latin typeface="UICTFontTextStyleBody"/>
              </a:rPr>
              <a:t>1</a:t>
            </a:r>
            <a:r>
              <a:rPr lang="ja-JP" altLang="en-US" b="0" i="0">
                <a:effectLst/>
                <a:latin typeface="UICTFontTextStyleBody"/>
              </a:rPr>
              <a:t>つに「化学肥料使用量の</a:t>
            </a:r>
            <a:r>
              <a:rPr lang="en-US" altLang="ja-JP" b="0" i="0">
                <a:effectLst/>
                <a:latin typeface="UICTFontTextStyleBody"/>
              </a:rPr>
              <a:t>30%</a:t>
            </a:r>
            <a:r>
              <a:rPr lang="ja-JP" altLang="en-US" b="0" i="0">
                <a:effectLst/>
                <a:latin typeface="UICTFontTextStyleBody"/>
              </a:rPr>
              <a:t>低減」が示されています．また，令和</a:t>
            </a:r>
            <a:r>
              <a:rPr lang="en-US" altLang="ja-JP" b="0" i="0">
                <a:effectLst/>
                <a:latin typeface="UICTFontTextStyleBody"/>
              </a:rPr>
              <a:t>3</a:t>
            </a:r>
            <a:r>
              <a:rPr lang="ja-JP" altLang="en-US" b="0" i="0">
                <a:effectLst/>
                <a:latin typeface="UICTFontTextStyleBody"/>
              </a:rPr>
              <a:t>年の中間取りまとめでは「土壌微生物の機能解明と有効活用技術の開発」を具体的な対策として掲げています．そして，これを本研究の大課題としています．</a:t>
            </a:r>
            <a:endParaRPr lang="ja-JP" altLang="en-US">
              <a:effectLst/>
              <a:latin typeface=".AppleSystemUIFont"/>
            </a:endParaRPr>
          </a:p>
          <a:p>
            <a:r>
              <a:rPr lang="ja-JP" altLang="en-US" b="0" i="0">
                <a:effectLst/>
                <a:latin typeface="UICTFontTextStyleBody"/>
              </a:rPr>
              <a:t>マメ科植物は土壌細菌である根粒菌と共生し，生物的窒素固定を行うことで，大気中に存在する窒素をアンモニアに還元して利用することができます．その代わりに植物は光合成生産物を根粒菌に渡すことで共生関係が成り立っています．</a:t>
            </a:r>
            <a:endParaRPr lang="ja-JP" altLang="en-US">
              <a:effectLst/>
              <a:latin typeface=".AppleSystemUIFont"/>
            </a:endParaRPr>
          </a:p>
          <a:p>
            <a:r>
              <a:rPr lang="ja-JP" altLang="en-US" b="0" i="0">
                <a:effectLst/>
                <a:latin typeface="UICTFontTextStyleBody"/>
              </a:rPr>
              <a:t>このマメ科植物と根粒菌の共生により発揮される生物的窒素固定を効率的に利用することにより，</a:t>
            </a:r>
            <a:r>
              <a:rPr lang="en-US" altLang="ja-JP" b="0" i="0">
                <a:effectLst/>
                <a:latin typeface="UICTFontTextStyleBody"/>
              </a:rPr>
              <a:t>①</a:t>
            </a:r>
            <a:r>
              <a:rPr lang="ja-JP" altLang="en-US" b="0" i="0">
                <a:effectLst/>
                <a:latin typeface="UICTFontTextStyleBody"/>
              </a:rPr>
              <a:t>窒素肥料の削減，</a:t>
            </a:r>
            <a:r>
              <a:rPr lang="en-US" altLang="ja-JP" b="0" i="0">
                <a:effectLst/>
                <a:latin typeface="UICTFontTextStyleBody"/>
              </a:rPr>
              <a:t>②</a:t>
            </a:r>
            <a:r>
              <a:rPr lang="ja-JP" altLang="en-US" b="0" i="0">
                <a:effectLst/>
                <a:latin typeface="UICTFontTextStyleBody"/>
              </a:rPr>
              <a:t>緑肥としての利用，</a:t>
            </a:r>
            <a:r>
              <a:rPr lang="en-US" altLang="ja-JP" b="0" i="0">
                <a:effectLst/>
                <a:latin typeface="UICTFontTextStyleBody"/>
              </a:rPr>
              <a:t>③</a:t>
            </a:r>
            <a:r>
              <a:rPr lang="ja-JP" altLang="en-US" b="0" i="0">
                <a:effectLst/>
                <a:latin typeface="UICTFontTextStyleBody"/>
              </a:rPr>
              <a:t>土壌微生物の多様性の向上，などの農業的効果が見込まれます．</a:t>
            </a:r>
            <a:endParaRPr lang="ja-JP" altLang="en-US">
              <a:effectLst/>
              <a:latin typeface=".AppleSystemUIFont"/>
            </a:endParaRP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5</a:t>
            </a:fld>
            <a:endParaRPr lang="ja-JP" altLang="en-US"/>
          </a:p>
        </p:txBody>
      </p:sp>
    </p:spTree>
    <p:extLst>
      <p:ext uri="{BB962C8B-B14F-4D97-AF65-F5344CB8AC3E}">
        <p14:creationId xmlns:p14="http://schemas.microsoft.com/office/powerpoint/2010/main" val="1852175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UICTFontTextStyleBody"/>
              </a:rPr>
              <a:t>根粒菌は地上部によって制御されていることが，根分け実験により明らかになっています．実験では，まず根を</a:t>
            </a:r>
            <a:r>
              <a:rPr lang="en-US" altLang="ja-JP" b="0" i="0">
                <a:effectLst/>
                <a:latin typeface="UICTFontTextStyleBody"/>
              </a:rPr>
              <a:t>2</a:t>
            </a:r>
            <a:r>
              <a:rPr lang="ja-JP" altLang="en-US" b="0" i="0">
                <a:effectLst/>
                <a:latin typeface="UICTFontTextStyleBody"/>
              </a:rPr>
              <a:t>つの区画に分け，第</a:t>
            </a:r>
            <a:r>
              <a:rPr lang="en-US" altLang="ja-JP" b="0" i="0">
                <a:effectLst/>
                <a:latin typeface="UICTFontTextStyleBody"/>
              </a:rPr>
              <a:t>1</a:t>
            </a:r>
            <a:r>
              <a:rPr lang="ja-JP" altLang="en-US" b="0" i="0">
                <a:effectLst/>
                <a:latin typeface="UICTFontTextStyleBody"/>
              </a:rPr>
              <a:t>側に根粒菌を接種し，その後，数日間の間隔を空けてから，第</a:t>
            </a:r>
            <a:r>
              <a:rPr lang="en-US" altLang="ja-JP" b="0" i="0">
                <a:effectLst/>
                <a:latin typeface="UICTFontTextStyleBody"/>
              </a:rPr>
              <a:t>2</a:t>
            </a:r>
            <a:r>
              <a:rPr lang="ja-JP" altLang="en-US" b="0" i="0">
                <a:effectLst/>
                <a:latin typeface="UICTFontTextStyleBody"/>
              </a:rPr>
              <a:t>側にも根粒菌を接種しました．すると，第</a:t>
            </a:r>
            <a:r>
              <a:rPr lang="en-US" altLang="ja-JP" b="0" i="0">
                <a:effectLst/>
                <a:latin typeface="UICTFontTextStyleBody"/>
              </a:rPr>
              <a:t>2</a:t>
            </a:r>
            <a:r>
              <a:rPr lang="ja-JP" altLang="en-US" b="0" i="0">
                <a:effectLst/>
                <a:latin typeface="UICTFontTextStyleBody"/>
              </a:rPr>
              <a:t>側での感染が起こりにくくなることが確認されました．また，形成された根粒の総数は両条件で近い値を示しました．これらの結果から，地上部が根粒形成を全体として調整していると推察されます．</a:t>
            </a:r>
            <a:endParaRPr lang="ja-JP" altLang="en-US">
              <a:effectLst/>
              <a:latin typeface=".AppleSystemUIFont"/>
            </a:endParaRP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6</a:t>
            </a:fld>
            <a:endParaRPr lang="ja-JP" altLang="en-US"/>
          </a:p>
        </p:txBody>
      </p:sp>
    </p:spTree>
    <p:extLst>
      <p:ext uri="{BB962C8B-B14F-4D97-AF65-F5344CB8AC3E}">
        <p14:creationId xmlns:p14="http://schemas.microsoft.com/office/powerpoint/2010/main" val="154228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UICTFontTextStyleBody"/>
              </a:rPr>
              <a:t>以上のような「先行して着生した根粒が後続の根粒形成を阻害する機構」のことを</a:t>
            </a:r>
            <a:r>
              <a:rPr lang="af-ZA" altLang="ja-JP" b="0" i="0">
                <a:effectLst/>
                <a:latin typeface="UICTFontTextStyleBody"/>
              </a:rPr>
              <a:t>Autoregulation of nodulation</a:t>
            </a:r>
            <a:r>
              <a:rPr lang="ja-JP" altLang="af-ZA" b="0" i="0">
                <a:effectLst/>
                <a:latin typeface="UICTFontTextStyleBody"/>
              </a:rPr>
              <a:t>（</a:t>
            </a:r>
            <a:r>
              <a:rPr lang="ja-JP" altLang="en-US" b="0" i="0">
                <a:effectLst/>
                <a:latin typeface="UICTFontTextStyleBody"/>
              </a:rPr>
              <a:t>通称でオートレギュレーション）と言います．この機構のおかげで，マメ科植物の根粒数は適切な数に抑えることができています．つまりは「寄生」ではなく「共生関係」を保つために必要な機構であると言えます．</a:t>
            </a:r>
            <a:endParaRPr lang="ja-JP" altLang="en-US"/>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7</a:t>
            </a:fld>
            <a:endParaRPr lang="ja-JP" altLang="en-US"/>
          </a:p>
        </p:txBody>
      </p:sp>
    </p:spTree>
    <p:extLst>
      <p:ext uri="{BB962C8B-B14F-4D97-AF65-F5344CB8AC3E}">
        <p14:creationId xmlns:p14="http://schemas.microsoft.com/office/powerpoint/2010/main" val="173302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それでは，研究の目的に移ります．ここでは，研究テーマ，研究材料と方法，生物検定法について話をしていきます．</a:t>
            </a:r>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8</a:t>
            </a:fld>
            <a:endParaRPr lang="ja-JP" altLang="en-US"/>
          </a:p>
        </p:txBody>
      </p:sp>
    </p:spTree>
    <p:extLst>
      <p:ext uri="{BB962C8B-B14F-4D97-AF65-F5344CB8AC3E}">
        <p14:creationId xmlns:p14="http://schemas.microsoft.com/office/powerpoint/2010/main" val="338381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まず研究テーマから大きく</a:t>
            </a:r>
            <a:r>
              <a:rPr kumimoji="1" lang="en-US" altLang="ja-JP"/>
              <a:t>3</a:t>
            </a:r>
            <a:r>
              <a:rPr kumimoji="1" lang="ja-JP" altLang="en-US"/>
              <a:t>つあります．</a:t>
            </a:r>
            <a:r>
              <a:rPr kumimoji="1" lang="en-US" altLang="ja-JP"/>
              <a:t>1</a:t>
            </a:r>
            <a:r>
              <a:rPr kumimoji="1" lang="ja-JP" altLang="en-US"/>
              <a:t>つ目，ダイズ根粒形成を制御する物質（</a:t>
            </a:r>
            <a:r>
              <a:rPr kumimoji="1" lang="en-US" altLang="ja-JP"/>
              <a:t>SNRS</a:t>
            </a:r>
            <a:r>
              <a:rPr kumimoji="1" lang="ja-JP" altLang="en-US"/>
              <a:t>という物質が関与しているという話がありましたが）の化学的性質の解明．</a:t>
            </a:r>
            <a:r>
              <a:rPr kumimoji="1" lang="en-US" altLang="ja-JP"/>
              <a:t>2</a:t>
            </a:r>
            <a:r>
              <a:rPr kumimoji="1" lang="ja-JP" altLang="en-US"/>
              <a:t>つ目，</a:t>
            </a:r>
            <a:r>
              <a:rPr kumimoji="1" lang="en-US" altLang="ja-JP"/>
              <a:t>SNRS</a:t>
            </a:r>
            <a:r>
              <a:rPr kumimoji="1" lang="ja-JP" altLang="en-US"/>
              <a:t>が引き起こす現象の観察．そして</a:t>
            </a:r>
            <a:r>
              <a:rPr kumimoji="1" lang="en-US" altLang="ja-JP"/>
              <a:t>1</a:t>
            </a:r>
            <a:r>
              <a:rPr kumimoji="1" lang="ja-JP" altLang="en-US"/>
              <a:t>つ目と</a:t>
            </a:r>
            <a:r>
              <a:rPr kumimoji="1" lang="en-US" altLang="ja-JP"/>
              <a:t>2</a:t>
            </a:r>
            <a:r>
              <a:rPr kumimoji="1" lang="ja-JP" altLang="en-US"/>
              <a:t>つ目を考慮に入れて</a:t>
            </a:r>
            <a:r>
              <a:rPr kumimoji="1" lang="en-US" altLang="ja-JP"/>
              <a:t>3</a:t>
            </a:r>
            <a:r>
              <a:rPr kumimoji="1" lang="ja-JP" altLang="en-US"/>
              <a:t>つ目，</a:t>
            </a:r>
            <a:r>
              <a:rPr kumimoji="1" lang="en-US" altLang="ja-JP"/>
              <a:t>SNRS</a:t>
            </a:r>
            <a:r>
              <a:rPr kumimoji="1" lang="ja-JP" altLang="en-US"/>
              <a:t>の単離同定があります．単離同定は最終的に</a:t>
            </a:r>
            <a:r>
              <a:rPr kumimoji="1" lang="en-US" altLang="ja-JP"/>
              <a:t>NMR</a:t>
            </a:r>
            <a:r>
              <a:rPr kumimoji="1" lang="ja-JP" altLang="en-US"/>
              <a:t>で分析することにより，</a:t>
            </a:r>
            <a:r>
              <a:rPr kumimoji="1" lang="en-US" altLang="ja-JP"/>
              <a:t>SNRS</a:t>
            </a:r>
            <a:r>
              <a:rPr kumimoji="1" lang="ja-JP" altLang="en-US"/>
              <a:t>の構造を知ることができます．</a:t>
            </a:r>
            <a:endParaRPr kumimoji="1" lang="en-US" altLang="ja-JP"/>
          </a:p>
        </p:txBody>
      </p:sp>
      <p:sp>
        <p:nvSpPr>
          <p:cNvPr id="4" name="スライド番号プレースホルダー 3"/>
          <p:cNvSpPr>
            <a:spLocks noGrp="1"/>
          </p:cNvSpPr>
          <p:nvPr>
            <p:ph type="sldNum" sz="quarter" idx="5"/>
          </p:nvPr>
        </p:nvSpPr>
        <p:spPr/>
        <p:txBody>
          <a:bodyPr/>
          <a:lstStyle/>
          <a:p>
            <a:fld id="{125301D3-8365-ED42-9C32-7DC931562F26}" type="slidenum">
              <a:rPr lang="en-US" altLang="ja-JP" smtClean="0"/>
              <a:t>9</a:t>
            </a:fld>
            <a:endParaRPr lang="ja-JP" altLang="en-US"/>
          </a:p>
        </p:txBody>
      </p:sp>
    </p:spTree>
    <p:extLst>
      <p:ext uri="{BB962C8B-B14F-4D97-AF65-F5344CB8AC3E}">
        <p14:creationId xmlns:p14="http://schemas.microsoft.com/office/powerpoint/2010/main" val="4188266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_日付あり">
    <p:spTree>
      <p:nvGrpSpPr>
        <p:cNvPr id="1" name=""/>
        <p:cNvGrpSpPr/>
        <p:nvPr/>
      </p:nvGrpSpPr>
      <p:grpSpPr>
        <a:xfrm>
          <a:off x="0" y="0"/>
          <a:ext cx="0" cy="0"/>
          <a:chOff x="0" y="0"/>
          <a:chExt cx="0" cy="0"/>
        </a:xfrm>
      </p:grpSpPr>
      <p:sp>
        <p:nvSpPr>
          <p:cNvPr id="11" name="テキスト プレースホルダー 10">
            <a:extLst>
              <a:ext uri="{FF2B5EF4-FFF2-40B4-BE49-F238E27FC236}">
                <a16:creationId xmlns:a16="http://schemas.microsoft.com/office/drawing/2014/main" id="{2E60C66A-5246-0C33-7EFB-B03F24BFA496}"/>
              </a:ext>
            </a:extLst>
          </p:cNvPr>
          <p:cNvSpPr>
            <a:spLocks noGrp="1"/>
          </p:cNvSpPr>
          <p:nvPr>
            <p:ph type="body" sz="quarter" idx="16" hasCustomPrompt="1"/>
          </p:nvPr>
        </p:nvSpPr>
        <p:spPr>
          <a:xfrm>
            <a:off x="475187" y="1045280"/>
            <a:ext cx="5657751" cy="2375229"/>
          </a:xfrm>
          <a:prstGeom prst="rect">
            <a:avLst/>
          </a:prstGeom>
        </p:spPr>
        <p:txBody>
          <a:bodyPr anchor="ctr"/>
          <a:lstStyle>
            <a:lvl1pPr marL="0" indent="0">
              <a:buNone/>
              <a:defRPr sz="44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
        <p:nvSpPr>
          <p:cNvPr id="18" name="テキスト プレースホルダー 17">
            <a:extLst>
              <a:ext uri="{FF2B5EF4-FFF2-40B4-BE49-F238E27FC236}">
                <a16:creationId xmlns:a16="http://schemas.microsoft.com/office/drawing/2014/main" id="{1E0EC0E2-760D-335E-B4B2-F185B7AB7712}"/>
              </a:ext>
            </a:extLst>
          </p:cNvPr>
          <p:cNvSpPr>
            <a:spLocks noGrp="1"/>
          </p:cNvSpPr>
          <p:nvPr>
            <p:ph type="body" sz="quarter" idx="14" hasCustomPrompt="1"/>
          </p:nvPr>
        </p:nvSpPr>
        <p:spPr>
          <a:xfrm>
            <a:off x="490041" y="5102782"/>
            <a:ext cx="5791399" cy="189224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232184" indent="-232184">
              <a:buFont typeface="Wingdings" panose="05000000000000000000" pitchFamily="2" charset="2"/>
              <a:buChar char="u"/>
              <a:defRPr sz="2000" b="0">
                <a:latin typeface="ＭＳ ゴシック" panose="020B0609070205080204" pitchFamily="49" charset="-128"/>
                <a:ea typeface="ＭＳ ゴシック" panose="020B0609070205080204" pitchFamily="49" charset="-128"/>
              </a:defRPr>
            </a:lvl1pPr>
          </a:lstStyle>
          <a:p>
            <a:pPr lvl="0"/>
            <a:r>
              <a:rPr kumimoji="1" lang="ja-JP" altLang="en-US"/>
              <a:t>（内容）</a:t>
            </a:r>
            <a:endParaRPr kumimoji="1" lang="en-US" altLang="ja-JP"/>
          </a:p>
        </p:txBody>
      </p:sp>
      <p:pic>
        <p:nvPicPr>
          <p:cNvPr id="2" name="Picture 2">
            <a:extLst>
              <a:ext uri="{FF2B5EF4-FFF2-40B4-BE49-F238E27FC236}">
                <a16:creationId xmlns:a16="http://schemas.microsoft.com/office/drawing/2014/main" id="{2A1B4DB4-7D95-3782-5925-79D44D0B0DC1}"/>
              </a:ext>
            </a:extLst>
          </p:cNvPr>
          <p:cNvPicPr>
            <a:picLocks noChangeAspect="1"/>
          </p:cNvPicPr>
          <p:nvPr/>
        </p:nvPicPr>
        <p:blipFill>
          <a:blip r:embed="rId2"/>
          <a:stretch>
            <a:fillRect/>
          </a:stretch>
        </p:blipFill>
        <p:spPr>
          <a:xfrm>
            <a:off x="7276376" y="0"/>
            <a:ext cx="3415441" cy="7559675"/>
          </a:xfrm>
          <a:prstGeom prst="rect">
            <a:avLst/>
          </a:prstGeom>
        </p:spPr>
      </p:pic>
      <p:cxnSp>
        <p:nvCxnSpPr>
          <p:cNvPr id="20" name="直線コネクタ 19">
            <a:extLst>
              <a:ext uri="{FF2B5EF4-FFF2-40B4-BE49-F238E27FC236}">
                <a16:creationId xmlns:a16="http://schemas.microsoft.com/office/drawing/2014/main" id="{C70B0BBE-9A5D-26A4-4CFA-B017A77E553F}"/>
              </a:ext>
            </a:extLst>
          </p:cNvPr>
          <p:cNvCxnSpPr>
            <a:cxnSpLocks/>
          </p:cNvCxnSpPr>
          <p:nvPr/>
        </p:nvCxnSpPr>
        <p:spPr>
          <a:xfrm flipH="1" flipV="1">
            <a:off x="490043" y="4419144"/>
            <a:ext cx="10209196" cy="4666"/>
          </a:xfrm>
          <a:prstGeom prst="line">
            <a:avLst/>
          </a:prstGeom>
          <a:ln w="6350"/>
        </p:spPr>
        <p:style>
          <a:lnRef idx="1">
            <a:schemeClr val="dk1"/>
          </a:lnRef>
          <a:fillRef idx="0">
            <a:schemeClr val="dk1"/>
          </a:fillRef>
          <a:effectRef idx="0">
            <a:schemeClr val="dk1"/>
          </a:effectRef>
          <a:fontRef idx="minor">
            <a:schemeClr val="tx1"/>
          </a:fontRef>
        </p:style>
      </p:cxnSp>
      <p:sp>
        <p:nvSpPr>
          <p:cNvPr id="3" name="テキスト プレースホルダー 14">
            <a:extLst>
              <a:ext uri="{FF2B5EF4-FFF2-40B4-BE49-F238E27FC236}">
                <a16:creationId xmlns:a16="http://schemas.microsoft.com/office/drawing/2014/main" id="{0DFCDE98-8427-3226-3E05-AC9346EB3C7F}"/>
              </a:ext>
            </a:extLst>
          </p:cNvPr>
          <p:cNvSpPr>
            <a:spLocks noGrp="1"/>
          </p:cNvSpPr>
          <p:nvPr>
            <p:ph type="body" sz="quarter" idx="13" hasCustomPrompt="1"/>
          </p:nvPr>
        </p:nvSpPr>
        <p:spPr>
          <a:xfrm>
            <a:off x="8004012" y="6411733"/>
            <a:ext cx="2661934" cy="583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lvl1pPr marL="0" indent="0">
              <a:buNone/>
              <a:defRPr sz="2000" b="0">
                <a:latin typeface="ＭＳ ゴシック" panose="020B0609070205080204" pitchFamily="49" charset="-128"/>
                <a:ea typeface="ＭＳ ゴシック" panose="020B0609070205080204" pitchFamily="49" charset="-128"/>
              </a:defRPr>
            </a:lvl1pPr>
          </a:lstStyle>
          <a:p>
            <a:pPr lvl="0"/>
            <a:r>
              <a:rPr kumimoji="1" lang="ja-JP" altLang="en-US"/>
              <a:t>（名前）</a:t>
            </a:r>
          </a:p>
        </p:txBody>
      </p:sp>
      <p:sp>
        <p:nvSpPr>
          <p:cNvPr id="4" name="テキスト プレースホルダー 14">
            <a:extLst>
              <a:ext uri="{FF2B5EF4-FFF2-40B4-BE49-F238E27FC236}">
                <a16:creationId xmlns:a16="http://schemas.microsoft.com/office/drawing/2014/main" id="{7C654B0C-B33A-8D8D-ACEC-BB834B95B8D6}"/>
              </a:ext>
            </a:extLst>
          </p:cNvPr>
          <p:cNvSpPr>
            <a:spLocks noGrp="1"/>
          </p:cNvSpPr>
          <p:nvPr>
            <p:ph type="body" sz="quarter" idx="12" hasCustomPrompt="1"/>
          </p:nvPr>
        </p:nvSpPr>
        <p:spPr>
          <a:xfrm>
            <a:off x="8004012" y="5571759"/>
            <a:ext cx="2661934" cy="5833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lvl1pPr marL="0" indent="0">
              <a:buNone/>
              <a:defRPr sz="2000" b="0">
                <a:latin typeface="ＭＳ ゴシック" panose="020B0609070205080204" pitchFamily="49" charset="-128"/>
                <a:ea typeface="ＭＳ ゴシック" panose="020B0609070205080204" pitchFamily="49" charset="-128"/>
              </a:defRPr>
            </a:lvl1pPr>
          </a:lstStyle>
          <a:p>
            <a:pPr lvl="0"/>
            <a:r>
              <a:rPr kumimoji="1" lang="ja-JP" altLang="en-US"/>
              <a:t>（所属）</a:t>
            </a:r>
          </a:p>
        </p:txBody>
      </p:sp>
      <p:cxnSp>
        <p:nvCxnSpPr>
          <p:cNvPr id="5" name="直線コネクタ 4">
            <a:extLst>
              <a:ext uri="{FF2B5EF4-FFF2-40B4-BE49-F238E27FC236}">
                <a16:creationId xmlns:a16="http://schemas.microsoft.com/office/drawing/2014/main" id="{D38704C9-B8A5-3B2A-734D-4CEEF6C32AF9}"/>
              </a:ext>
            </a:extLst>
          </p:cNvPr>
          <p:cNvCxnSpPr>
            <a:cxnSpLocks/>
          </p:cNvCxnSpPr>
          <p:nvPr/>
        </p:nvCxnSpPr>
        <p:spPr>
          <a:xfrm flipH="1">
            <a:off x="8004009" y="6159735"/>
            <a:ext cx="2687805" cy="0"/>
          </a:xfrm>
          <a:prstGeom prst="line">
            <a:avLst/>
          </a:prstGeom>
          <a:ln w="6350"/>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489B81ED-3985-E7B4-FEB4-A9BD86E8D12D}"/>
              </a:ext>
            </a:extLst>
          </p:cNvPr>
          <p:cNvCxnSpPr>
            <a:cxnSpLocks/>
          </p:cNvCxnSpPr>
          <p:nvPr/>
        </p:nvCxnSpPr>
        <p:spPr>
          <a:xfrm flipH="1">
            <a:off x="8004009" y="6999699"/>
            <a:ext cx="2687805" cy="0"/>
          </a:xfrm>
          <a:prstGeom prst="line">
            <a:avLst/>
          </a:prstGeom>
          <a:ln w="6350"/>
        </p:spPr>
        <p:style>
          <a:lnRef idx="1">
            <a:schemeClr val="dk1"/>
          </a:lnRef>
          <a:fillRef idx="0">
            <a:schemeClr val="dk1"/>
          </a:fillRef>
          <a:effectRef idx="0">
            <a:schemeClr val="dk1"/>
          </a:effectRef>
          <a:fontRef idx="minor">
            <a:schemeClr val="tx1"/>
          </a:fontRef>
        </p:style>
      </p:cxnSp>
      <p:sp>
        <p:nvSpPr>
          <p:cNvPr id="9" name="テキスト プレースホルダー 11">
            <a:extLst>
              <a:ext uri="{FF2B5EF4-FFF2-40B4-BE49-F238E27FC236}">
                <a16:creationId xmlns:a16="http://schemas.microsoft.com/office/drawing/2014/main" id="{6FBA7A68-C898-560C-CB3E-ADD8B948CB39}"/>
              </a:ext>
            </a:extLst>
          </p:cNvPr>
          <p:cNvSpPr>
            <a:spLocks noGrp="1"/>
          </p:cNvSpPr>
          <p:nvPr>
            <p:ph type="body" sz="quarter" idx="11" hasCustomPrompt="1"/>
          </p:nvPr>
        </p:nvSpPr>
        <p:spPr>
          <a:xfrm>
            <a:off x="8004012" y="746640"/>
            <a:ext cx="2661934" cy="5972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0" indent="0">
              <a:buNone/>
              <a:defRPr sz="2000" b="1">
                <a:latin typeface="ＭＳ ゴシック" panose="020B0609070205080204" pitchFamily="49" charset="-128"/>
                <a:ea typeface="ＭＳ ゴシック" panose="020B0609070205080204" pitchFamily="49" charset="-128"/>
              </a:defRPr>
            </a:lvl1pPr>
          </a:lstStyle>
          <a:p>
            <a:pPr lvl="0"/>
            <a:r>
              <a:rPr kumimoji="1" lang="en-US" altLang="ja-JP"/>
              <a:t>20XX.XX.XX</a:t>
            </a:r>
            <a:endParaRPr kumimoji="1" lang="ja-JP" altLang="en-US"/>
          </a:p>
        </p:txBody>
      </p:sp>
      <p:cxnSp>
        <p:nvCxnSpPr>
          <p:cNvPr id="10" name="直線コネクタ 9">
            <a:extLst>
              <a:ext uri="{FF2B5EF4-FFF2-40B4-BE49-F238E27FC236}">
                <a16:creationId xmlns:a16="http://schemas.microsoft.com/office/drawing/2014/main" id="{9B99BA9C-1175-8A0A-1481-F936CED2E7E7}"/>
              </a:ext>
            </a:extLst>
          </p:cNvPr>
          <p:cNvCxnSpPr>
            <a:cxnSpLocks/>
          </p:cNvCxnSpPr>
          <p:nvPr/>
        </p:nvCxnSpPr>
        <p:spPr>
          <a:xfrm flipH="1">
            <a:off x="8004009" y="1343942"/>
            <a:ext cx="2687805" cy="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3697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区切り">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A1B4DB4-7D95-3782-5925-79D44D0B0DC1}"/>
              </a:ext>
            </a:extLst>
          </p:cNvPr>
          <p:cNvPicPr>
            <a:picLocks noChangeAspect="1"/>
          </p:cNvPicPr>
          <p:nvPr/>
        </p:nvPicPr>
        <p:blipFill>
          <a:blip r:embed="rId2"/>
          <a:stretch>
            <a:fillRect/>
          </a:stretch>
        </p:blipFill>
        <p:spPr>
          <a:xfrm>
            <a:off x="7276376" y="0"/>
            <a:ext cx="3415441" cy="7559675"/>
          </a:xfrm>
          <a:prstGeom prst="rect">
            <a:avLst/>
          </a:prstGeom>
        </p:spPr>
      </p:pic>
      <p:sp>
        <p:nvSpPr>
          <p:cNvPr id="5" name="テキスト プレースホルダー 45">
            <a:extLst>
              <a:ext uri="{FF2B5EF4-FFF2-40B4-BE49-F238E27FC236}">
                <a16:creationId xmlns:a16="http://schemas.microsoft.com/office/drawing/2014/main" id="{203D433D-72F7-8B64-6191-AFA717FB80BC}"/>
              </a:ext>
            </a:extLst>
          </p:cNvPr>
          <p:cNvSpPr>
            <a:spLocks noGrp="1"/>
          </p:cNvSpPr>
          <p:nvPr>
            <p:ph type="body" sz="quarter" idx="10" hasCustomPrompt="1"/>
          </p:nvPr>
        </p:nvSpPr>
        <p:spPr>
          <a:xfrm>
            <a:off x="836145" y="2918793"/>
            <a:ext cx="1203180" cy="1399497"/>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48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cxnSp>
        <p:nvCxnSpPr>
          <p:cNvPr id="6" name="直線コネクタ 5">
            <a:extLst>
              <a:ext uri="{FF2B5EF4-FFF2-40B4-BE49-F238E27FC236}">
                <a16:creationId xmlns:a16="http://schemas.microsoft.com/office/drawing/2014/main" id="{7AC37C91-B49D-89A9-E0AC-8107531AC8E2}"/>
              </a:ext>
            </a:extLst>
          </p:cNvPr>
          <p:cNvCxnSpPr>
            <a:cxnSpLocks/>
          </p:cNvCxnSpPr>
          <p:nvPr/>
        </p:nvCxnSpPr>
        <p:spPr>
          <a:xfrm flipH="1">
            <a:off x="836145" y="5724836"/>
            <a:ext cx="9855669" cy="0"/>
          </a:xfrm>
          <a:prstGeom prst="line">
            <a:avLst/>
          </a:prstGeom>
          <a:ln w="6350"/>
        </p:spPr>
        <p:style>
          <a:lnRef idx="1">
            <a:schemeClr val="dk1"/>
          </a:lnRef>
          <a:fillRef idx="0">
            <a:schemeClr val="dk1"/>
          </a:fillRef>
          <a:effectRef idx="0">
            <a:schemeClr val="dk1"/>
          </a:effectRef>
          <a:fontRef idx="minor">
            <a:schemeClr val="tx1"/>
          </a:fontRef>
        </p:style>
      </p:cxnSp>
      <p:sp>
        <p:nvSpPr>
          <p:cNvPr id="7" name="Google Shape;14;p3">
            <a:extLst>
              <a:ext uri="{FF2B5EF4-FFF2-40B4-BE49-F238E27FC236}">
                <a16:creationId xmlns:a16="http://schemas.microsoft.com/office/drawing/2014/main" id="{69C38065-EA1F-9A97-BBFE-4F92E612E1F7}"/>
              </a:ext>
            </a:extLst>
          </p:cNvPr>
          <p:cNvSpPr txBox="1">
            <a:spLocks noGrp="1"/>
          </p:cNvSpPr>
          <p:nvPr>
            <p:ph type="title" hasCustomPrompt="1"/>
          </p:nvPr>
        </p:nvSpPr>
        <p:spPr>
          <a:xfrm>
            <a:off x="836145" y="4480599"/>
            <a:ext cx="9829801" cy="1237238"/>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4400" b="1">
                <a:solidFill>
                  <a:schemeClr val="tx1"/>
                </a:solidFill>
                <a:latin typeface="ＭＳ ゴシック" panose="020B0609070205080204" pitchFamily="49" charset="-128"/>
                <a:ea typeface="ＭＳ ゴシック" panose="020B0609070205080204" pitchFamily="49" charset="-128"/>
              </a:defRPr>
            </a:lvl1pPr>
            <a:lvl2pPr lvl="1" algn="ctr">
              <a:spcBef>
                <a:spcPts val="0"/>
              </a:spcBef>
              <a:spcAft>
                <a:spcPts val="0"/>
              </a:spcAft>
              <a:buSzPts val="5000"/>
              <a:buNone/>
              <a:defRPr sz="5417"/>
            </a:lvl2pPr>
            <a:lvl3pPr lvl="2" algn="ctr">
              <a:spcBef>
                <a:spcPts val="0"/>
              </a:spcBef>
              <a:spcAft>
                <a:spcPts val="0"/>
              </a:spcAft>
              <a:buSzPts val="5000"/>
              <a:buNone/>
              <a:defRPr sz="5417"/>
            </a:lvl3pPr>
            <a:lvl4pPr lvl="3" algn="ctr">
              <a:spcBef>
                <a:spcPts val="0"/>
              </a:spcBef>
              <a:spcAft>
                <a:spcPts val="0"/>
              </a:spcAft>
              <a:buSzPts val="5000"/>
              <a:buNone/>
              <a:defRPr sz="5417"/>
            </a:lvl4pPr>
            <a:lvl5pPr lvl="4" algn="ctr">
              <a:spcBef>
                <a:spcPts val="0"/>
              </a:spcBef>
              <a:spcAft>
                <a:spcPts val="0"/>
              </a:spcAft>
              <a:buSzPts val="5000"/>
              <a:buNone/>
              <a:defRPr sz="5417"/>
            </a:lvl5pPr>
            <a:lvl6pPr lvl="5" algn="ctr">
              <a:spcBef>
                <a:spcPts val="0"/>
              </a:spcBef>
              <a:spcAft>
                <a:spcPts val="0"/>
              </a:spcAft>
              <a:buSzPts val="5000"/>
              <a:buNone/>
              <a:defRPr sz="5417"/>
            </a:lvl6pPr>
            <a:lvl7pPr lvl="6" algn="ctr">
              <a:spcBef>
                <a:spcPts val="0"/>
              </a:spcBef>
              <a:spcAft>
                <a:spcPts val="0"/>
              </a:spcAft>
              <a:buSzPts val="5000"/>
              <a:buNone/>
              <a:defRPr sz="5417"/>
            </a:lvl7pPr>
            <a:lvl8pPr lvl="7" algn="ctr">
              <a:spcBef>
                <a:spcPts val="0"/>
              </a:spcBef>
              <a:spcAft>
                <a:spcPts val="0"/>
              </a:spcAft>
              <a:buSzPts val="5000"/>
              <a:buNone/>
              <a:defRPr sz="5417"/>
            </a:lvl8pPr>
            <a:lvl9pPr lvl="8" algn="ctr">
              <a:spcBef>
                <a:spcPts val="0"/>
              </a:spcBef>
              <a:spcAft>
                <a:spcPts val="0"/>
              </a:spcAft>
              <a:buSzPts val="5000"/>
              <a:buNone/>
              <a:defRPr sz="5417"/>
            </a:lvl9pPr>
          </a:lstStyle>
          <a:p>
            <a:r>
              <a:rPr lang="ja-JP" altLang="en-US"/>
              <a:t>（タイトル）</a:t>
            </a:r>
            <a:endParaRPr/>
          </a:p>
        </p:txBody>
      </p:sp>
      <p:sp>
        <p:nvSpPr>
          <p:cNvPr id="8" name="Google Shape;16;p3">
            <a:extLst>
              <a:ext uri="{FF2B5EF4-FFF2-40B4-BE49-F238E27FC236}">
                <a16:creationId xmlns:a16="http://schemas.microsoft.com/office/drawing/2014/main" id="{9669B9E8-8BFE-9E3C-BD38-68177AB2768D}"/>
              </a:ext>
            </a:extLst>
          </p:cNvPr>
          <p:cNvSpPr txBox="1">
            <a:spLocks noGrp="1"/>
          </p:cNvSpPr>
          <p:nvPr>
            <p:ph type="subTitle" idx="1" hasCustomPrompt="1"/>
          </p:nvPr>
        </p:nvSpPr>
        <p:spPr>
          <a:xfrm>
            <a:off x="836145" y="5727168"/>
            <a:ext cx="6440231" cy="1267860"/>
          </a:xfrm>
          <a:prstGeom prst="rect">
            <a:avLst/>
          </a:prstGeom>
        </p:spPr>
        <p:txBody>
          <a:bodyPr spcFirstLastPara="1" wrap="square" lIns="91425" tIns="91425" rIns="91425" bIns="91425" anchor="t" anchorCtr="0">
            <a:noAutofit/>
          </a:bodyPr>
          <a:lstStyle>
            <a:lvl1pPr marL="278620" lvl="0" indent="-278620" rtl="0">
              <a:lnSpc>
                <a:spcPct val="100000"/>
              </a:lnSpc>
              <a:spcBef>
                <a:spcPts val="0"/>
              </a:spcBef>
              <a:spcAft>
                <a:spcPts val="0"/>
              </a:spcAft>
              <a:buSzPts val="1200"/>
              <a:buFont typeface="Wingdings" panose="05000000000000000000" pitchFamily="2" charset="2"/>
              <a:buChar char="n"/>
              <a:defRPr sz="2000" b="0">
                <a:solidFill>
                  <a:schemeClr val="tx1"/>
                </a:solidFill>
                <a:latin typeface="ＭＳ ゴシック" panose="020B0609070205080204" pitchFamily="49" charset="-128"/>
                <a:ea typeface="ＭＳ ゴシック" panose="020B0609070205080204" pitchFamily="49" charset="-128"/>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ja-JP" altLang="en-US"/>
              <a:t>（サブタイトル）</a:t>
            </a:r>
          </a:p>
        </p:txBody>
      </p:sp>
      <p:sp>
        <p:nvSpPr>
          <p:cNvPr id="3" name="テキスト プレースホルダー 14">
            <a:extLst>
              <a:ext uri="{FF2B5EF4-FFF2-40B4-BE49-F238E27FC236}">
                <a16:creationId xmlns:a16="http://schemas.microsoft.com/office/drawing/2014/main" id="{91317CA8-69DA-9E54-5D66-ECFEC20ECF43}"/>
              </a:ext>
            </a:extLst>
          </p:cNvPr>
          <p:cNvSpPr>
            <a:spLocks noGrp="1"/>
          </p:cNvSpPr>
          <p:nvPr>
            <p:ph type="body" sz="quarter" idx="13" hasCustomPrompt="1"/>
          </p:nvPr>
        </p:nvSpPr>
        <p:spPr>
          <a:xfrm>
            <a:off x="8004012" y="6411733"/>
            <a:ext cx="2661934" cy="583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lvl1pPr marL="0" indent="0">
              <a:buNone/>
              <a:defRPr sz="2000" b="0">
                <a:latin typeface="ＭＳ ゴシック" panose="020B0609070205080204" pitchFamily="49" charset="-128"/>
                <a:ea typeface="ＭＳ ゴシック" panose="020B0609070205080204" pitchFamily="49" charset="-128"/>
              </a:defRPr>
            </a:lvl1pPr>
          </a:lstStyle>
          <a:p>
            <a:pPr lvl="0"/>
            <a:r>
              <a:rPr kumimoji="1" lang="ja-JP" altLang="en-US"/>
              <a:t>（名前）</a:t>
            </a:r>
          </a:p>
        </p:txBody>
      </p:sp>
      <p:cxnSp>
        <p:nvCxnSpPr>
          <p:cNvPr id="9" name="直線コネクタ 8">
            <a:extLst>
              <a:ext uri="{FF2B5EF4-FFF2-40B4-BE49-F238E27FC236}">
                <a16:creationId xmlns:a16="http://schemas.microsoft.com/office/drawing/2014/main" id="{2C19250B-E5C0-18D6-BF2D-97AA6999BC57}"/>
              </a:ext>
            </a:extLst>
          </p:cNvPr>
          <p:cNvCxnSpPr>
            <a:cxnSpLocks/>
          </p:cNvCxnSpPr>
          <p:nvPr userDrawn="1"/>
        </p:nvCxnSpPr>
        <p:spPr>
          <a:xfrm flipH="1">
            <a:off x="8004009" y="6999699"/>
            <a:ext cx="2687805" cy="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529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セクション区切り_名前無し">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A1B4DB4-7D95-3782-5925-79D44D0B0DC1}"/>
              </a:ext>
            </a:extLst>
          </p:cNvPr>
          <p:cNvPicPr>
            <a:picLocks noChangeAspect="1"/>
          </p:cNvPicPr>
          <p:nvPr/>
        </p:nvPicPr>
        <p:blipFill>
          <a:blip r:embed="rId2"/>
          <a:stretch>
            <a:fillRect/>
          </a:stretch>
        </p:blipFill>
        <p:spPr>
          <a:xfrm>
            <a:off x="7276376" y="0"/>
            <a:ext cx="3415441" cy="7559675"/>
          </a:xfrm>
          <a:prstGeom prst="rect">
            <a:avLst/>
          </a:prstGeom>
        </p:spPr>
      </p:pic>
      <p:sp>
        <p:nvSpPr>
          <p:cNvPr id="5" name="テキスト プレースホルダー 45">
            <a:extLst>
              <a:ext uri="{FF2B5EF4-FFF2-40B4-BE49-F238E27FC236}">
                <a16:creationId xmlns:a16="http://schemas.microsoft.com/office/drawing/2014/main" id="{203D433D-72F7-8B64-6191-AFA717FB80BC}"/>
              </a:ext>
            </a:extLst>
          </p:cNvPr>
          <p:cNvSpPr>
            <a:spLocks noGrp="1"/>
          </p:cNvSpPr>
          <p:nvPr>
            <p:ph type="body" sz="quarter" idx="10" hasCustomPrompt="1"/>
          </p:nvPr>
        </p:nvSpPr>
        <p:spPr>
          <a:xfrm>
            <a:off x="836145" y="2918793"/>
            <a:ext cx="1203180" cy="1399497"/>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5181"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cxnSp>
        <p:nvCxnSpPr>
          <p:cNvPr id="6" name="直線コネクタ 5">
            <a:extLst>
              <a:ext uri="{FF2B5EF4-FFF2-40B4-BE49-F238E27FC236}">
                <a16:creationId xmlns:a16="http://schemas.microsoft.com/office/drawing/2014/main" id="{7AC37C91-B49D-89A9-E0AC-8107531AC8E2}"/>
              </a:ext>
            </a:extLst>
          </p:cNvPr>
          <p:cNvCxnSpPr>
            <a:cxnSpLocks/>
          </p:cNvCxnSpPr>
          <p:nvPr/>
        </p:nvCxnSpPr>
        <p:spPr>
          <a:xfrm flipH="1">
            <a:off x="836145" y="5724836"/>
            <a:ext cx="9855669" cy="0"/>
          </a:xfrm>
          <a:prstGeom prst="line">
            <a:avLst/>
          </a:prstGeom>
          <a:ln w="6350"/>
        </p:spPr>
        <p:style>
          <a:lnRef idx="1">
            <a:schemeClr val="dk1"/>
          </a:lnRef>
          <a:fillRef idx="0">
            <a:schemeClr val="dk1"/>
          </a:fillRef>
          <a:effectRef idx="0">
            <a:schemeClr val="dk1"/>
          </a:effectRef>
          <a:fontRef idx="minor">
            <a:schemeClr val="tx1"/>
          </a:fontRef>
        </p:style>
      </p:cxnSp>
      <p:sp>
        <p:nvSpPr>
          <p:cNvPr id="7" name="Google Shape;14;p3">
            <a:extLst>
              <a:ext uri="{FF2B5EF4-FFF2-40B4-BE49-F238E27FC236}">
                <a16:creationId xmlns:a16="http://schemas.microsoft.com/office/drawing/2014/main" id="{69C38065-EA1F-9A97-BBFE-4F92E612E1F7}"/>
              </a:ext>
            </a:extLst>
          </p:cNvPr>
          <p:cNvSpPr txBox="1">
            <a:spLocks noGrp="1"/>
          </p:cNvSpPr>
          <p:nvPr>
            <p:ph type="title" hasCustomPrompt="1"/>
          </p:nvPr>
        </p:nvSpPr>
        <p:spPr>
          <a:xfrm>
            <a:off x="836146" y="4480599"/>
            <a:ext cx="9829800" cy="1237238"/>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4400" b="1">
                <a:solidFill>
                  <a:schemeClr val="tx1"/>
                </a:solidFill>
                <a:latin typeface="ＭＳ ゴシック" panose="020B0609070205080204" pitchFamily="49" charset="-128"/>
                <a:ea typeface="ＭＳ ゴシック" panose="020B0609070205080204" pitchFamily="49" charset="-128"/>
              </a:defRPr>
            </a:lvl1pPr>
            <a:lvl2pPr lvl="1" algn="ctr">
              <a:spcBef>
                <a:spcPts val="0"/>
              </a:spcBef>
              <a:spcAft>
                <a:spcPts val="0"/>
              </a:spcAft>
              <a:buSzPts val="5000"/>
              <a:buNone/>
              <a:defRPr sz="5847"/>
            </a:lvl2pPr>
            <a:lvl3pPr lvl="2" algn="ctr">
              <a:spcBef>
                <a:spcPts val="0"/>
              </a:spcBef>
              <a:spcAft>
                <a:spcPts val="0"/>
              </a:spcAft>
              <a:buSzPts val="5000"/>
              <a:buNone/>
              <a:defRPr sz="5847"/>
            </a:lvl3pPr>
            <a:lvl4pPr lvl="3" algn="ctr">
              <a:spcBef>
                <a:spcPts val="0"/>
              </a:spcBef>
              <a:spcAft>
                <a:spcPts val="0"/>
              </a:spcAft>
              <a:buSzPts val="5000"/>
              <a:buNone/>
              <a:defRPr sz="5847"/>
            </a:lvl4pPr>
            <a:lvl5pPr lvl="4" algn="ctr">
              <a:spcBef>
                <a:spcPts val="0"/>
              </a:spcBef>
              <a:spcAft>
                <a:spcPts val="0"/>
              </a:spcAft>
              <a:buSzPts val="5000"/>
              <a:buNone/>
              <a:defRPr sz="5847"/>
            </a:lvl5pPr>
            <a:lvl6pPr lvl="5" algn="ctr">
              <a:spcBef>
                <a:spcPts val="0"/>
              </a:spcBef>
              <a:spcAft>
                <a:spcPts val="0"/>
              </a:spcAft>
              <a:buSzPts val="5000"/>
              <a:buNone/>
              <a:defRPr sz="5847"/>
            </a:lvl6pPr>
            <a:lvl7pPr lvl="6" algn="ctr">
              <a:spcBef>
                <a:spcPts val="0"/>
              </a:spcBef>
              <a:spcAft>
                <a:spcPts val="0"/>
              </a:spcAft>
              <a:buSzPts val="5000"/>
              <a:buNone/>
              <a:defRPr sz="5847"/>
            </a:lvl7pPr>
            <a:lvl8pPr lvl="7" algn="ctr">
              <a:spcBef>
                <a:spcPts val="0"/>
              </a:spcBef>
              <a:spcAft>
                <a:spcPts val="0"/>
              </a:spcAft>
              <a:buSzPts val="5000"/>
              <a:buNone/>
              <a:defRPr sz="5847"/>
            </a:lvl8pPr>
            <a:lvl9pPr lvl="8" algn="ctr">
              <a:spcBef>
                <a:spcPts val="0"/>
              </a:spcBef>
              <a:spcAft>
                <a:spcPts val="0"/>
              </a:spcAft>
              <a:buSzPts val="5000"/>
              <a:buNone/>
              <a:defRPr sz="5847"/>
            </a:lvl9pPr>
          </a:lstStyle>
          <a:p>
            <a:r>
              <a:rPr lang="ja-JP" altLang="en-US"/>
              <a:t>（タイトル）</a:t>
            </a:r>
            <a:endParaRPr/>
          </a:p>
        </p:txBody>
      </p:sp>
      <p:sp>
        <p:nvSpPr>
          <p:cNvPr id="8" name="Google Shape;16;p3">
            <a:extLst>
              <a:ext uri="{FF2B5EF4-FFF2-40B4-BE49-F238E27FC236}">
                <a16:creationId xmlns:a16="http://schemas.microsoft.com/office/drawing/2014/main" id="{9669B9E8-8BFE-9E3C-BD38-68177AB2768D}"/>
              </a:ext>
            </a:extLst>
          </p:cNvPr>
          <p:cNvSpPr txBox="1">
            <a:spLocks noGrp="1"/>
          </p:cNvSpPr>
          <p:nvPr>
            <p:ph type="subTitle" idx="1" hasCustomPrompt="1"/>
          </p:nvPr>
        </p:nvSpPr>
        <p:spPr>
          <a:xfrm>
            <a:off x="836145" y="5727168"/>
            <a:ext cx="9829801" cy="1267860"/>
          </a:xfrm>
          <a:prstGeom prst="rect">
            <a:avLst/>
          </a:prstGeom>
        </p:spPr>
        <p:txBody>
          <a:bodyPr spcFirstLastPara="1" wrap="square" lIns="91425" tIns="91425" rIns="91425" bIns="91425" anchor="t" anchorCtr="0">
            <a:noAutofit/>
          </a:bodyPr>
          <a:lstStyle>
            <a:lvl1pPr marL="300715" lvl="0" indent="-300715" rtl="0">
              <a:lnSpc>
                <a:spcPct val="100000"/>
              </a:lnSpc>
              <a:spcBef>
                <a:spcPts val="0"/>
              </a:spcBef>
              <a:spcAft>
                <a:spcPts val="0"/>
              </a:spcAft>
              <a:buSzPts val="1200"/>
              <a:buFont typeface="Wingdings" panose="05000000000000000000" pitchFamily="2" charset="2"/>
              <a:buChar char="n"/>
              <a:defRPr sz="2000" b="0">
                <a:solidFill>
                  <a:schemeClr val="tx1"/>
                </a:solidFill>
                <a:latin typeface="ＭＳ ゴシック" panose="020B0609070205080204" pitchFamily="49" charset="-128"/>
                <a:ea typeface="ＭＳ ゴシック" panose="020B0609070205080204" pitchFamily="49" charset="-128"/>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ja-JP" altLang="en-US"/>
              <a:t>（サブタイトル）</a:t>
            </a:r>
          </a:p>
        </p:txBody>
      </p:sp>
    </p:spTree>
    <p:extLst>
      <p:ext uri="{BB962C8B-B14F-4D97-AF65-F5344CB8AC3E}">
        <p14:creationId xmlns:p14="http://schemas.microsoft.com/office/powerpoint/2010/main" val="229382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目次">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98F4FBA-23B1-E7BC-55EA-C92157C76A85}"/>
              </a:ext>
            </a:extLst>
          </p:cNvPr>
          <p:cNvSpPr>
            <a:spLocks noGrp="1"/>
          </p:cNvSpPr>
          <p:nvPr>
            <p:ph type="body" sz="quarter" idx="20" hasCustomPrompt="1"/>
          </p:nvPr>
        </p:nvSpPr>
        <p:spPr>
          <a:xfrm>
            <a:off x="4398095" y="853347"/>
            <a:ext cx="5670019" cy="838178"/>
          </a:xfrm>
          <a:prstGeom prst="rect">
            <a:avLst/>
          </a:prstGeom>
        </p:spPr>
        <p:txBody>
          <a:bodyPr anchor="ctr"/>
          <a:lstStyle>
            <a:lvl1pPr marL="0" indent="0">
              <a:buNone/>
              <a:defRPr sz="36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
        <p:nvSpPr>
          <p:cNvPr id="46" name="テキスト プレースホルダー 45">
            <a:extLst>
              <a:ext uri="{FF2B5EF4-FFF2-40B4-BE49-F238E27FC236}">
                <a16:creationId xmlns:a16="http://schemas.microsoft.com/office/drawing/2014/main" id="{A02B195C-D26F-AEBF-35FD-AFFE38E6795D}"/>
              </a:ext>
            </a:extLst>
          </p:cNvPr>
          <p:cNvSpPr>
            <a:spLocks noGrp="1"/>
          </p:cNvSpPr>
          <p:nvPr>
            <p:ph type="body" sz="quarter" idx="10" hasCustomPrompt="1"/>
          </p:nvPr>
        </p:nvSpPr>
        <p:spPr>
          <a:xfrm>
            <a:off x="3007078" y="853348"/>
            <a:ext cx="1012632" cy="838178"/>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32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sp>
        <p:nvSpPr>
          <p:cNvPr id="32" name="TextBox 32">
            <a:extLst>
              <a:ext uri="{FF2B5EF4-FFF2-40B4-BE49-F238E27FC236}">
                <a16:creationId xmlns:a16="http://schemas.microsoft.com/office/drawing/2014/main" id="{2016D126-5BFD-DCAD-051B-6AFFA7CB486E}"/>
              </a:ext>
            </a:extLst>
          </p:cNvPr>
          <p:cNvSpPr txBox="1"/>
          <p:nvPr/>
        </p:nvSpPr>
        <p:spPr>
          <a:xfrm>
            <a:off x="1" y="952543"/>
            <a:ext cx="2416314" cy="1045289"/>
          </a:xfrm>
          <a:prstGeom prst="rect">
            <a:avLst/>
          </a:prstGeom>
        </p:spPr>
        <p:txBody>
          <a:bodyPr lIns="0" tIns="0" rIns="0" bIns="0" rtlCol="0" anchor="ctr"/>
          <a:lstStyle/>
          <a:p>
            <a:pPr lvl="0" algn="ctr">
              <a:lnSpc>
                <a:spcPct val="95449"/>
              </a:lnSpc>
            </a:pPr>
            <a:r>
              <a:rPr lang="ja-JP" altLang="en-US" sz="4388" b="1">
                <a:solidFill>
                  <a:srgbClr val="222222"/>
                </a:solidFill>
                <a:latin typeface="ＭＳ ゴシック" panose="020B0609070205080204" pitchFamily="49" charset="-128"/>
                <a:ea typeface="ＭＳ ゴシック" panose="020B0609070205080204" pitchFamily="49" charset="-128"/>
              </a:rPr>
              <a:t>目次</a:t>
            </a:r>
          </a:p>
        </p:txBody>
      </p:sp>
      <p:sp>
        <p:nvSpPr>
          <p:cNvPr id="48" name="テキスト プレースホルダー 45">
            <a:extLst>
              <a:ext uri="{FF2B5EF4-FFF2-40B4-BE49-F238E27FC236}">
                <a16:creationId xmlns:a16="http://schemas.microsoft.com/office/drawing/2014/main" id="{FF58D3B2-4F5A-697D-B687-F1780927D13B}"/>
              </a:ext>
            </a:extLst>
          </p:cNvPr>
          <p:cNvSpPr>
            <a:spLocks noGrp="1"/>
          </p:cNvSpPr>
          <p:nvPr>
            <p:ph type="body" sz="quarter" idx="12" hasCustomPrompt="1"/>
          </p:nvPr>
        </p:nvSpPr>
        <p:spPr>
          <a:xfrm>
            <a:off x="3007077" y="3454464"/>
            <a:ext cx="1012631" cy="838178"/>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32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sp>
        <p:nvSpPr>
          <p:cNvPr id="50" name="テキスト プレースホルダー 45">
            <a:extLst>
              <a:ext uri="{FF2B5EF4-FFF2-40B4-BE49-F238E27FC236}">
                <a16:creationId xmlns:a16="http://schemas.microsoft.com/office/drawing/2014/main" id="{DD732C78-41F6-EF18-3FA8-ED21F4BC6F35}"/>
              </a:ext>
            </a:extLst>
          </p:cNvPr>
          <p:cNvSpPr>
            <a:spLocks noGrp="1"/>
          </p:cNvSpPr>
          <p:nvPr>
            <p:ph type="body" sz="quarter" idx="14" hasCustomPrompt="1"/>
          </p:nvPr>
        </p:nvSpPr>
        <p:spPr>
          <a:xfrm>
            <a:off x="3007078" y="6061944"/>
            <a:ext cx="1012630" cy="838178"/>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32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cxnSp>
        <p:nvCxnSpPr>
          <p:cNvPr id="42" name="直線コネクタ 41">
            <a:extLst>
              <a:ext uri="{FF2B5EF4-FFF2-40B4-BE49-F238E27FC236}">
                <a16:creationId xmlns:a16="http://schemas.microsoft.com/office/drawing/2014/main" id="{04960C4E-CEB3-B901-89C2-3CEA6ACA3694}"/>
              </a:ext>
            </a:extLst>
          </p:cNvPr>
          <p:cNvCxnSpPr>
            <a:cxnSpLocks/>
          </p:cNvCxnSpPr>
          <p:nvPr/>
        </p:nvCxnSpPr>
        <p:spPr>
          <a:xfrm>
            <a:off x="2416315" y="0"/>
            <a:ext cx="0" cy="7559675"/>
          </a:xfrm>
          <a:prstGeom prst="line">
            <a:avLst/>
          </a:prstGeom>
        </p:spPr>
        <p:style>
          <a:lnRef idx="1">
            <a:schemeClr val="dk1"/>
          </a:lnRef>
          <a:fillRef idx="0">
            <a:schemeClr val="dk1"/>
          </a:fillRef>
          <a:effectRef idx="0">
            <a:schemeClr val="dk1"/>
          </a:effectRef>
          <a:fontRef idx="minor">
            <a:schemeClr val="tx1"/>
          </a:fontRef>
        </p:style>
      </p:cxnSp>
      <p:pic>
        <p:nvPicPr>
          <p:cNvPr id="9" name="Picture 5">
            <a:extLst>
              <a:ext uri="{FF2B5EF4-FFF2-40B4-BE49-F238E27FC236}">
                <a16:creationId xmlns:a16="http://schemas.microsoft.com/office/drawing/2014/main" id="{910A060F-F713-D733-95DE-DEC083F78B00}"/>
              </a:ext>
            </a:extLst>
          </p:cNvPr>
          <p:cNvPicPr>
            <a:picLocks noChangeAspect="1"/>
          </p:cNvPicPr>
          <p:nvPr/>
        </p:nvPicPr>
        <p:blipFill>
          <a:blip r:embed="rId2"/>
          <a:stretch>
            <a:fillRect/>
          </a:stretch>
        </p:blipFill>
        <p:spPr>
          <a:xfrm>
            <a:off x="0" y="1"/>
            <a:ext cx="10691813" cy="130661"/>
          </a:xfrm>
          <a:prstGeom prst="rect">
            <a:avLst/>
          </a:prstGeom>
        </p:spPr>
      </p:pic>
      <p:sp>
        <p:nvSpPr>
          <p:cNvPr id="4" name="テキスト プレースホルダー 2">
            <a:extLst>
              <a:ext uri="{FF2B5EF4-FFF2-40B4-BE49-F238E27FC236}">
                <a16:creationId xmlns:a16="http://schemas.microsoft.com/office/drawing/2014/main" id="{28F37403-90D7-BC04-FE36-2BFFC707CA56}"/>
              </a:ext>
            </a:extLst>
          </p:cNvPr>
          <p:cNvSpPr>
            <a:spLocks noGrp="1"/>
          </p:cNvSpPr>
          <p:nvPr>
            <p:ph type="body" sz="quarter" idx="21" hasCustomPrompt="1"/>
          </p:nvPr>
        </p:nvSpPr>
        <p:spPr>
          <a:xfrm>
            <a:off x="4398095" y="3451993"/>
            <a:ext cx="5670019" cy="838178"/>
          </a:xfrm>
          <a:prstGeom prst="rect">
            <a:avLst/>
          </a:prstGeom>
        </p:spPr>
        <p:txBody>
          <a:bodyPr anchor="ctr"/>
          <a:lstStyle>
            <a:lvl1pPr marL="0" indent="0">
              <a:buNone/>
              <a:defRPr sz="36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
        <p:nvSpPr>
          <p:cNvPr id="5" name="テキスト プレースホルダー 2">
            <a:extLst>
              <a:ext uri="{FF2B5EF4-FFF2-40B4-BE49-F238E27FC236}">
                <a16:creationId xmlns:a16="http://schemas.microsoft.com/office/drawing/2014/main" id="{5C8A0F62-5953-6705-A53D-7E6C60897835}"/>
              </a:ext>
            </a:extLst>
          </p:cNvPr>
          <p:cNvSpPr>
            <a:spLocks noGrp="1"/>
          </p:cNvSpPr>
          <p:nvPr>
            <p:ph type="body" sz="quarter" idx="22" hasCustomPrompt="1"/>
          </p:nvPr>
        </p:nvSpPr>
        <p:spPr>
          <a:xfrm>
            <a:off x="4398095" y="6057526"/>
            <a:ext cx="5670019" cy="838178"/>
          </a:xfrm>
          <a:prstGeom prst="rect">
            <a:avLst/>
          </a:prstGeom>
        </p:spPr>
        <p:txBody>
          <a:bodyPr anchor="ctr"/>
          <a:lstStyle>
            <a:lvl1pPr marL="0" indent="0">
              <a:buNone/>
              <a:defRPr sz="36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
        <p:nvSpPr>
          <p:cNvPr id="7" name="テキスト プレースホルダー 45">
            <a:extLst>
              <a:ext uri="{FF2B5EF4-FFF2-40B4-BE49-F238E27FC236}">
                <a16:creationId xmlns:a16="http://schemas.microsoft.com/office/drawing/2014/main" id="{E9236B3A-D7BF-8E7F-81E4-16500AE3CC28}"/>
              </a:ext>
            </a:extLst>
          </p:cNvPr>
          <p:cNvSpPr>
            <a:spLocks noGrp="1"/>
          </p:cNvSpPr>
          <p:nvPr>
            <p:ph type="body" sz="quarter" idx="23" hasCustomPrompt="1"/>
          </p:nvPr>
        </p:nvSpPr>
        <p:spPr>
          <a:xfrm>
            <a:off x="3007077" y="2157349"/>
            <a:ext cx="1012631" cy="838178"/>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32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sp>
        <p:nvSpPr>
          <p:cNvPr id="8" name="テキスト プレースホルダー 2">
            <a:extLst>
              <a:ext uri="{FF2B5EF4-FFF2-40B4-BE49-F238E27FC236}">
                <a16:creationId xmlns:a16="http://schemas.microsoft.com/office/drawing/2014/main" id="{52B87444-180A-6A40-059D-9933CC47270B}"/>
              </a:ext>
            </a:extLst>
          </p:cNvPr>
          <p:cNvSpPr>
            <a:spLocks noGrp="1"/>
          </p:cNvSpPr>
          <p:nvPr>
            <p:ph type="body" sz="quarter" idx="24" hasCustomPrompt="1"/>
          </p:nvPr>
        </p:nvSpPr>
        <p:spPr>
          <a:xfrm>
            <a:off x="4398095" y="2154878"/>
            <a:ext cx="5670019" cy="838178"/>
          </a:xfrm>
          <a:prstGeom prst="rect">
            <a:avLst/>
          </a:prstGeom>
        </p:spPr>
        <p:txBody>
          <a:bodyPr anchor="ctr"/>
          <a:lstStyle>
            <a:lvl1pPr marL="0" indent="0">
              <a:buNone/>
              <a:defRPr sz="36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
        <p:nvSpPr>
          <p:cNvPr id="10" name="テキスト プレースホルダー 45">
            <a:extLst>
              <a:ext uri="{FF2B5EF4-FFF2-40B4-BE49-F238E27FC236}">
                <a16:creationId xmlns:a16="http://schemas.microsoft.com/office/drawing/2014/main" id="{867D3309-5380-11D2-4CAF-ADE32CCA22EB}"/>
              </a:ext>
            </a:extLst>
          </p:cNvPr>
          <p:cNvSpPr>
            <a:spLocks noGrp="1"/>
          </p:cNvSpPr>
          <p:nvPr>
            <p:ph type="body" sz="quarter" idx="25" hasCustomPrompt="1"/>
          </p:nvPr>
        </p:nvSpPr>
        <p:spPr>
          <a:xfrm>
            <a:off x="3007077" y="4767301"/>
            <a:ext cx="1012631" cy="838178"/>
          </a:xfrm>
          <a:prstGeom prst="rect">
            <a:avLst/>
          </a:prstGeom>
          <a:noFill/>
          <a:ln w="12700"/>
        </p:spPr>
        <p:style>
          <a:lnRef idx="2">
            <a:schemeClr val="dk1"/>
          </a:lnRef>
          <a:fillRef idx="1">
            <a:schemeClr val="lt1"/>
          </a:fillRef>
          <a:effectRef idx="0">
            <a:schemeClr val="dk1"/>
          </a:effectRef>
          <a:fontRef idx="minor">
            <a:schemeClr val="dk1"/>
          </a:fontRef>
        </p:style>
        <p:txBody>
          <a:bodyPr anchor="ctr"/>
          <a:lstStyle>
            <a:lvl1pPr marL="0" indent="0" algn="ctr">
              <a:buNone/>
              <a:defRPr sz="3200" b="1">
                <a:latin typeface="ＭＳ ゴシック" panose="020B0609070205080204" pitchFamily="49" charset="-128"/>
                <a:ea typeface="ＭＳ ゴシック" panose="020B0609070205080204" pitchFamily="49" charset="-128"/>
              </a:defRPr>
            </a:lvl1pPr>
          </a:lstStyle>
          <a:p>
            <a:pPr lvl="0"/>
            <a:r>
              <a:rPr kumimoji="1" lang="en-US" altLang="ja-JP"/>
              <a:t>XX</a:t>
            </a:r>
            <a:endParaRPr kumimoji="1" lang="ja-JP" altLang="en-US"/>
          </a:p>
        </p:txBody>
      </p:sp>
      <p:sp>
        <p:nvSpPr>
          <p:cNvPr id="11" name="テキスト プレースホルダー 2">
            <a:extLst>
              <a:ext uri="{FF2B5EF4-FFF2-40B4-BE49-F238E27FC236}">
                <a16:creationId xmlns:a16="http://schemas.microsoft.com/office/drawing/2014/main" id="{174024FC-5A5B-2AB2-BBF0-0F35BF17FDDC}"/>
              </a:ext>
            </a:extLst>
          </p:cNvPr>
          <p:cNvSpPr>
            <a:spLocks noGrp="1"/>
          </p:cNvSpPr>
          <p:nvPr>
            <p:ph type="body" sz="quarter" idx="26" hasCustomPrompt="1"/>
          </p:nvPr>
        </p:nvSpPr>
        <p:spPr>
          <a:xfrm>
            <a:off x="4398095" y="4764830"/>
            <a:ext cx="5670019" cy="838178"/>
          </a:xfrm>
          <a:prstGeom prst="rect">
            <a:avLst/>
          </a:prstGeom>
        </p:spPr>
        <p:txBody>
          <a:bodyPr anchor="ctr"/>
          <a:lstStyle>
            <a:lvl1pPr marL="0" indent="0">
              <a:buNone/>
              <a:defRPr sz="3600" b="1">
                <a:latin typeface="ＭＳ ゴシック" panose="020B0609070205080204" pitchFamily="49" charset="-128"/>
                <a:ea typeface="ＭＳ ゴシック" panose="020B0609070205080204" pitchFamily="49" charset="-128"/>
              </a:defRPr>
            </a:lvl1pPr>
          </a:lstStyle>
          <a:p>
            <a:pPr lvl="0"/>
            <a:r>
              <a:rPr kumimoji="1" lang="ja-JP" altLang="en-US"/>
              <a:t>（タイトル）</a:t>
            </a:r>
          </a:p>
        </p:txBody>
      </p:sp>
    </p:spTree>
    <p:extLst>
      <p:ext uri="{BB962C8B-B14F-4D97-AF65-F5344CB8AC3E}">
        <p14:creationId xmlns:p14="http://schemas.microsoft.com/office/powerpoint/2010/main" val="3214383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タイトル_下線_C">
    <p:spTree>
      <p:nvGrpSpPr>
        <p:cNvPr id="1" name=""/>
        <p:cNvGrpSpPr/>
        <p:nvPr/>
      </p:nvGrpSpPr>
      <p:grpSpPr>
        <a:xfrm>
          <a:off x="0" y="0"/>
          <a:ext cx="0" cy="0"/>
          <a:chOff x="0" y="0"/>
          <a:chExt cx="0" cy="0"/>
        </a:xfrm>
      </p:grpSpPr>
      <p:sp>
        <p:nvSpPr>
          <p:cNvPr id="7" name="スライド番号プレースホルダー 7">
            <a:extLst>
              <a:ext uri="{FF2B5EF4-FFF2-40B4-BE49-F238E27FC236}">
                <a16:creationId xmlns:a16="http://schemas.microsoft.com/office/drawing/2014/main" id="{894DFE0A-23DB-321A-C61C-D109C8EFEFDA}"/>
              </a:ext>
            </a:extLst>
          </p:cNvPr>
          <p:cNvSpPr>
            <a:spLocks noGrp="1"/>
          </p:cNvSpPr>
          <p:nvPr>
            <p:ph type="sldNum" sz="quarter" idx="26"/>
          </p:nvPr>
        </p:nvSpPr>
        <p:spPr>
          <a:xfrm>
            <a:off x="9545034" y="8"/>
            <a:ext cx="1120912" cy="666421"/>
          </a:xfrm>
          <a:prstGeom prst="rect">
            <a:avLst/>
          </a:prstGeom>
        </p:spPr>
        <p:txBody>
          <a:bodyPr/>
          <a:lstStyle>
            <a:lvl1pPr algn="r">
              <a:defRPr sz="2800" b="1">
                <a:latin typeface="+mn-ea"/>
                <a:ea typeface="+mn-ea"/>
              </a:defRPr>
            </a:lvl1pPr>
          </a:lstStyle>
          <a:p>
            <a:fld id="{6408349E-6932-463E-ABE1-6FC2A2453113}" type="slidenum">
              <a:rPr kumimoji="1" lang="ja-JP" altLang="en-US" smtClean="0"/>
              <a:pPr/>
              <a:t>‹#›</a:t>
            </a:fld>
            <a:endParaRPr kumimoji="1" lang="ja-JP" altLang="en-US">
              <a:latin typeface="+mn-ea"/>
              <a:ea typeface="+mn-ea"/>
            </a:endParaRPr>
          </a:p>
        </p:txBody>
      </p:sp>
      <p:sp>
        <p:nvSpPr>
          <p:cNvPr id="6" name="テキスト プレースホルダー 5">
            <a:extLst>
              <a:ext uri="{FF2B5EF4-FFF2-40B4-BE49-F238E27FC236}">
                <a16:creationId xmlns:a16="http://schemas.microsoft.com/office/drawing/2014/main" id="{65429B45-9F93-27EB-62DC-23964D2D4452}"/>
              </a:ext>
            </a:extLst>
          </p:cNvPr>
          <p:cNvSpPr>
            <a:spLocks noGrp="1"/>
          </p:cNvSpPr>
          <p:nvPr>
            <p:ph type="body" sz="quarter" idx="24" hasCustomPrompt="1"/>
          </p:nvPr>
        </p:nvSpPr>
        <p:spPr>
          <a:xfrm>
            <a:off x="0" y="1317411"/>
            <a:ext cx="10665945" cy="5882202"/>
          </a:xfrm>
          <a:prstGeom prst="rect">
            <a:avLst/>
          </a:prstGeom>
        </p:spPr>
        <p:txBody>
          <a:bodyPr anchor="ctr"/>
          <a:lstStyle>
            <a:lvl1pPr marL="685800" indent="-685800">
              <a:buFont typeface="Wingdings" panose="05000000000000000000" pitchFamily="2" charset="2"/>
              <a:buChar char="§"/>
              <a:defRPr sz="5400">
                <a:latin typeface="ＭＳ ゴシック" panose="020B0609070205080204" pitchFamily="49" charset="-128"/>
                <a:ea typeface="ＭＳ ゴシック" panose="020B0609070205080204" pitchFamily="49" charset="-128"/>
              </a:defRPr>
            </a:lvl1pPr>
            <a:lvl2pPr marL="1079500" indent="-544513">
              <a:defRPr sz="3200"/>
            </a:lvl2pPr>
          </a:lstStyle>
          <a:p>
            <a:pPr lvl="0"/>
            <a:r>
              <a:rPr kumimoji="1" lang="ja-JP" altLang="en-US"/>
              <a:t>（内容）</a:t>
            </a:r>
            <a:endParaRPr kumimoji="1" lang="en-US" altLang="ja-JP"/>
          </a:p>
          <a:p>
            <a:pPr lvl="1"/>
            <a:r>
              <a:rPr kumimoji="1" lang="ja-JP" altLang="en-US" sz="3200"/>
              <a:t>（内容）</a:t>
            </a:r>
            <a:endParaRPr kumimoji="1" lang="ja-JP" altLang="en-US"/>
          </a:p>
        </p:txBody>
      </p:sp>
      <p:sp>
        <p:nvSpPr>
          <p:cNvPr id="13" name="タイトル 2">
            <a:extLst>
              <a:ext uri="{FF2B5EF4-FFF2-40B4-BE49-F238E27FC236}">
                <a16:creationId xmlns:a16="http://schemas.microsoft.com/office/drawing/2014/main" id="{4E335B14-1B39-F44D-D009-78A0A022A56C}"/>
              </a:ext>
            </a:extLst>
          </p:cNvPr>
          <p:cNvSpPr>
            <a:spLocks noGrp="1"/>
          </p:cNvSpPr>
          <p:nvPr>
            <p:ph type="title" hasCustomPrompt="1"/>
          </p:nvPr>
        </p:nvSpPr>
        <p:spPr>
          <a:xfrm>
            <a:off x="532863" y="405394"/>
            <a:ext cx="10133082" cy="892355"/>
          </a:xfrm>
          <a:prstGeom prst="rect">
            <a:avLst/>
          </a:prstGeom>
        </p:spPr>
        <p:txBody>
          <a:bodyPr anchor="b"/>
          <a:lstStyle>
            <a:lvl1pPr algn="l">
              <a:defRPr sz="4400" b="1">
                <a:solidFill>
                  <a:schemeClr val="tx1"/>
                </a:solidFill>
                <a:latin typeface="ＭＳ ゴシック" panose="020B0609070205080204" pitchFamily="49" charset="-128"/>
                <a:ea typeface="ＭＳ ゴシック" panose="020B0609070205080204" pitchFamily="49" charset="-128"/>
              </a:defRPr>
            </a:lvl1pPr>
          </a:lstStyle>
          <a:p>
            <a:r>
              <a:rPr kumimoji="1" lang="ja-JP" altLang="en-US"/>
              <a:t>（タイトル）</a:t>
            </a:r>
          </a:p>
        </p:txBody>
      </p:sp>
      <p:cxnSp>
        <p:nvCxnSpPr>
          <p:cNvPr id="14" name="直線コネクタ 13">
            <a:extLst>
              <a:ext uri="{FF2B5EF4-FFF2-40B4-BE49-F238E27FC236}">
                <a16:creationId xmlns:a16="http://schemas.microsoft.com/office/drawing/2014/main" id="{71168D24-BE76-7146-D29A-A6FA4823975E}"/>
              </a:ext>
            </a:extLst>
          </p:cNvPr>
          <p:cNvCxnSpPr>
            <a:cxnSpLocks/>
          </p:cNvCxnSpPr>
          <p:nvPr/>
        </p:nvCxnSpPr>
        <p:spPr>
          <a:xfrm>
            <a:off x="532864" y="1278083"/>
            <a:ext cx="10158950" cy="0"/>
          </a:xfrm>
          <a:prstGeom prst="line">
            <a:avLst/>
          </a:prstGeom>
          <a:ln w="76200">
            <a:gradFill flip="none" rotWithShape="1">
              <a:gsLst>
                <a:gs pos="0">
                  <a:schemeClr val="accent1"/>
                </a:gs>
                <a:gs pos="35000">
                  <a:schemeClr val="accent1">
                    <a:lumMod val="60000"/>
                    <a:lumOff val="40000"/>
                  </a:schemeClr>
                </a:gs>
                <a:gs pos="69000">
                  <a:schemeClr val="accent1">
                    <a:lumMod val="40000"/>
                    <a:lumOff val="60000"/>
                  </a:schemeClr>
                </a:gs>
                <a:gs pos="100000">
                  <a:schemeClr val="accent1">
                    <a:lumMod val="20000"/>
                    <a:lumOff val="80000"/>
                  </a:schemeClr>
                </a:gs>
              </a:gsLst>
              <a:lin ang="0" scaled="1"/>
              <a:tileRect/>
            </a:gra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 name="テキスト プレースホルダー 11">
            <a:extLst>
              <a:ext uri="{FF2B5EF4-FFF2-40B4-BE49-F238E27FC236}">
                <a16:creationId xmlns:a16="http://schemas.microsoft.com/office/drawing/2014/main" id="{673F2A49-0F9F-A740-A77C-01775AA0B965}"/>
              </a:ext>
            </a:extLst>
          </p:cNvPr>
          <p:cNvSpPr>
            <a:spLocks noGrp="1"/>
          </p:cNvSpPr>
          <p:nvPr>
            <p:ph type="body" sz="quarter" idx="22" hasCustomPrompt="1"/>
          </p:nvPr>
        </p:nvSpPr>
        <p:spPr>
          <a:xfrm>
            <a:off x="0" y="7219277"/>
            <a:ext cx="10665945" cy="338434"/>
          </a:xfrm>
          <a:prstGeom prst="rect">
            <a:avLst/>
          </a:prstGeom>
        </p:spPr>
        <p:txBody>
          <a:bodyPr anchor="b"/>
          <a:lstStyle>
            <a:lvl1pPr marL="0" indent="0">
              <a:buNone/>
              <a:defRPr sz="1400" b="0">
                <a:solidFill>
                  <a:schemeClr val="tx1"/>
                </a:solidFill>
                <a:latin typeface="+mj-ea"/>
                <a:ea typeface="+mj-ea"/>
                <a:cs typeface="Courier New" panose="02070309020205020404" pitchFamily="49" charset="0"/>
              </a:defRPr>
            </a:lvl1pPr>
          </a:lstStyle>
          <a:p>
            <a:pPr lvl="0"/>
            <a:r>
              <a:rPr kumimoji="1" lang="ja-JP" altLang="en-US"/>
              <a:t>（</a:t>
            </a:r>
            <a:r>
              <a:rPr kumimoji="1" lang="en-US" altLang="ja-JP"/>
              <a:t>URL</a:t>
            </a:r>
            <a:r>
              <a:rPr kumimoji="1" lang="ja-JP" altLang="en-US"/>
              <a:t>）</a:t>
            </a:r>
          </a:p>
        </p:txBody>
      </p:sp>
      <p:cxnSp>
        <p:nvCxnSpPr>
          <p:cNvPr id="2" name="Google Shape;146;p21">
            <a:extLst>
              <a:ext uri="{FF2B5EF4-FFF2-40B4-BE49-F238E27FC236}">
                <a16:creationId xmlns:a16="http://schemas.microsoft.com/office/drawing/2014/main" id="{C90C7DF0-8530-E32B-4E1E-BC2C4CCF8839}"/>
              </a:ext>
            </a:extLst>
          </p:cNvPr>
          <p:cNvCxnSpPr>
            <a:cxnSpLocks/>
          </p:cNvCxnSpPr>
          <p:nvPr/>
        </p:nvCxnSpPr>
        <p:spPr>
          <a:xfrm rot="10800000">
            <a:off x="299714" y="7199614"/>
            <a:ext cx="1283509" cy="0"/>
          </a:xfrm>
          <a:prstGeom prst="straightConnector1">
            <a:avLst/>
          </a:prstGeom>
          <a:noFill/>
          <a:ln w="127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260388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_下線_B">
    <p:spTree>
      <p:nvGrpSpPr>
        <p:cNvPr id="1" name=""/>
        <p:cNvGrpSpPr/>
        <p:nvPr/>
      </p:nvGrpSpPr>
      <p:grpSpPr>
        <a:xfrm>
          <a:off x="0" y="0"/>
          <a:ext cx="0" cy="0"/>
          <a:chOff x="0" y="0"/>
          <a:chExt cx="0" cy="0"/>
        </a:xfrm>
      </p:grpSpPr>
      <p:sp>
        <p:nvSpPr>
          <p:cNvPr id="5" name="スライド番号プレースホルダー 7">
            <a:extLst>
              <a:ext uri="{FF2B5EF4-FFF2-40B4-BE49-F238E27FC236}">
                <a16:creationId xmlns:a16="http://schemas.microsoft.com/office/drawing/2014/main" id="{903F63D6-75C4-873E-9AEB-48A0A594F2BE}"/>
              </a:ext>
            </a:extLst>
          </p:cNvPr>
          <p:cNvSpPr>
            <a:spLocks noGrp="1"/>
          </p:cNvSpPr>
          <p:nvPr>
            <p:ph type="sldNum" sz="quarter" idx="26"/>
          </p:nvPr>
        </p:nvSpPr>
        <p:spPr>
          <a:xfrm>
            <a:off x="9545034" y="8"/>
            <a:ext cx="1120912" cy="666421"/>
          </a:xfrm>
          <a:prstGeom prst="rect">
            <a:avLst/>
          </a:prstGeom>
        </p:spPr>
        <p:txBody>
          <a:bodyPr/>
          <a:lstStyle>
            <a:lvl1pPr algn="r">
              <a:defRPr sz="2800" b="1">
                <a:latin typeface="+mn-ea"/>
                <a:ea typeface="+mn-ea"/>
              </a:defRPr>
            </a:lvl1pPr>
          </a:lstStyle>
          <a:p>
            <a:fld id="{6408349E-6932-463E-ABE1-6FC2A2453113}" type="slidenum">
              <a:rPr kumimoji="1" lang="ja-JP" altLang="en-US" smtClean="0"/>
              <a:pPr/>
              <a:t>‹#›</a:t>
            </a:fld>
            <a:endParaRPr kumimoji="1" lang="ja-JP" altLang="en-US" b="1"/>
          </a:p>
        </p:txBody>
      </p:sp>
      <p:sp>
        <p:nvSpPr>
          <p:cNvPr id="6" name="テキスト プレースホルダー 5">
            <a:extLst>
              <a:ext uri="{FF2B5EF4-FFF2-40B4-BE49-F238E27FC236}">
                <a16:creationId xmlns:a16="http://schemas.microsoft.com/office/drawing/2014/main" id="{65429B45-9F93-27EB-62DC-23964D2D4452}"/>
              </a:ext>
            </a:extLst>
          </p:cNvPr>
          <p:cNvSpPr>
            <a:spLocks noGrp="1"/>
          </p:cNvSpPr>
          <p:nvPr>
            <p:ph type="body" sz="quarter" idx="24" hasCustomPrompt="1"/>
          </p:nvPr>
        </p:nvSpPr>
        <p:spPr>
          <a:xfrm>
            <a:off x="0" y="4834629"/>
            <a:ext cx="10665945" cy="2364984"/>
          </a:xfrm>
          <a:prstGeom prst="rect">
            <a:avLst/>
          </a:prstGeom>
        </p:spPr>
        <p:txBody>
          <a:bodyPr anchor="ctr"/>
          <a:lstStyle>
            <a:lvl1pPr marL="571500" indent="-571500">
              <a:buFont typeface="Wingdings" panose="05000000000000000000" pitchFamily="2" charset="2"/>
              <a:buChar char="u"/>
              <a:defRPr sz="3600">
                <a:latin typeface="ＭＳ ゴシック" panose="020B0609070205080204" pitchFamily="49" charset="-128"/>
                <a:ea typeface="ＭＳ ゴシック" panose="020B0609070205080204" pitchFamily="49" charset="-128"/>
              </a:defRPr>
            </a:lvl1pPr>
          </a:lstStyle>
          <a:p>
            <a:pPr lvl="0"/>
            <a:r>
              <a:rPr kumimoji="1" lang="ja-JP" altLang="en-US"/>
              <a:t>（内容）</a:t>
            </a:r>
          </a:p>
        </p:txBody>
      </p:sp>
      <p:sp>
        <p:nvSpPr>
          <p:cNvPr id="13" name="タイトル 2">
            <a:extLst>
              <a:ext uri="{FF2B5EF4-FFF2-40B4-BE49-F238E27FC236}">
                <a16:creationId xmlns:a16="http://schemas.microsoft.com/office/drawing/2014/main" id="{4E335B14-1B39-F44D-D009-78A0A022A56C}"/>
              </a:ext>
            </a:extLst>
          </p:cNvPr>
          <p:cNvSpPr>
            <a:spLocks noGrp="1"/>
          </p:cNvSpPr>
          <p:nvPr>
            <p:ph type="title" hasCustomPrompt="1"/>
          </p:nvPr>
        </p:nvSpPr>
        <p:spPr>
          <a:xfrm>
            <a:off x="532863" y="405394"/>
            <a:ext cx="10133082" cy="892355"/>
          </a:xfrm>
          <a:prstGeom prst="rect">
            <a:avLst/>
          </a:prstGeom>
        </p:spPr>
        <p:txBody>
          <a:bodyPr anchor="b"/>
          <a:lstStyle>
            <a:lvl1pPr algn="l">
              <a:defRPr sz="4400" b="1">
                <a:solidFill>
                  <a:schemeClr val="tx1"/>
                </a:solidFill>
                <a:latin typeface="ＭＳ ゴシック" panose="020B0609070205080204" pitchFamily="49" charset="-128"/>
                <a:ea typeface="ＭＳ ゴシック" panose="020B0609070205080204" pitchFamily="49" charset="-128"/>
              </a:defRPr>
            </a:lvl1pPr>
          </a:lstStyle>
          <a:p>
            <a:r>
              <a:rPr kumimoji="1" lang="ja-JP" altLang="en-US"/>
              <a:t>（タイトル）</a:t>
            </a:r>
          </a:p>
        </p:txBody>
      </p:sp>
      <p:cxnSp>
        <p:nvCxnSpPr>
          <p:cNvPr id="14" name="直線コネクタ 13">
            <a:extLst>
              <a:ext uri="{FF2B5EF4-FFF2-40B4-BE49-F238E27FC236}">
                <a16:creationId xmlns:a16="http://schemas.microsoft.com/office/drawing/2014/main" id="{71168D24-BE76-7146-D29A-A6FA4823975E}"/>
              </a:ext>
            </a:extLst>
          </p:cNvPr>
          <p:cNvCxnSpPr>
            <a:cxnSpLocks/>
          </p:cNvCxnSpPr>
          <p:nvPr/>
        </p:nvCxnSpPr>
        <p:spPr>
          <a:xfrm>
            <a:off x="532864" y="1278083"/>
            <a:ext cx="10158950" cy="0"/>
          </a:xfrm>
          <a:prstGeom prst="line">
            <a:avLst/>
          </a:prstGeom>
          <a:ln w="76200">
            <a:gradFill flip="none" rotWithShape="1">
              <a:gsLst>
                <a:gs pos="0">
                  <a:schemeClr val="accent1"/>
                </a:gs>
                <a:gs pos="35000">
                  <a:schemeClr val="accent1">
                    <a:lumMod val="60000"/>
                    <a:lumOff val="40000"/>
                  </a:schemeClr>
                </a:gs>
                <a:gs pos="69000">
                  <a:schemeClr val="accent1">
                    <a:lumMod val="40000"/>
                    <a:lumOff val="60000"/>
                  </a:schemeClr>
                </a:gs>
                <a:gs pos="100000">
                  <a:schemeClr val="accent1">
                    <a:lumMod val="20000"/>
                    <a:lumOff val="80000"/>
                  </a:schemeClr>
                </a:gs>
              </a:gsLst>
              <a:lin ang="0" scaled="1"/>
              <a:tileRect/>
            </a:gra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 name="テキスト プレースホルダー 11">
            <a:extLst>
              <a:ext uri="{FF2B5EF4-FFF2-40B4-BE49-F238E27FC236}">
                <a16:creationId xmlns:a16="http://schemas.microsoft.com/office/drawing/2014/main" id="{673F2A49-0F9F-A740-A77C-01775AA0B965}"/>
              </a:ext>
            </a:extLst>
          </p:cNvPr>
          <p:cNvSpPr>
            <a:spLocks noGrp="1"/>
          </p:cNvSpPr>
          <p:nvPr>
            <p:ph type="body" sz="quarter" idx="22" hasCustomPrompt="1"/>
          </p:nvPr>
        </p:nvSpPr>
        <p:spPr>
          <a:xfrm>
            <a:off x="0" y="7219277"/>
            <a:ext cx="10665945" cy="338434"/>
          </a:xfrm>
          <a:prstGeom prst="rect">
            <a:avLst/>
          </a:prstGeom>
        </p:spPr>
        <p:txBody>
          <a:bodyPr anchor="b"/>
          <a:lstStyle>
            <a:lvl1pPr marL="0" indent="0">
              <a:buNone/>
              <a:defRPr sz="1400" b="0">
                <a:solidFill>
                  <a:schemeClr val="tx1"/>
                </a:solidFill>
                <a:latin typeface="+mj-ea"/>
                <a:ea typeface="+mj-ea"/>
                <a:cs typeface="Courier New" panose="02070309020205020404" pitchFamily="49" charset="0"/>
              </a:defRPr>
            </a:lvl1pPr>
          </a:lstStyle>
          <a:p>
            <a:pPr lvl="0"/>
            <a:r>
              <a:rPr kumimoji="1" lang="ja-JP" altLang="en-US"/>
              <a:t>（</a:t>
            </a:r>
            <a:r>
              <a:rPr kumimoji="1" lang="en-US" altLang="ja-JP"/>
              <a:t>URL</a:t>
            </a:r>
            <a:r>
              <a:rPr kumimoji="1" lang="ja-JP" altLang="en-US"/>
              <a:t>）</a:t>
            </a:r>
          </a:p>
        </p:txBody>
      </p:sp>
      <p:cxnSp>
        <p:nvCxnSpPr>
          <p:cNvPr id="2" name="Google Shape;146;p21">
            <a:extLst>
              <a:ext uri="{FF2B5EF4-FFF2-40B4-BE49-F238E27FC236}">
                <a16:creationId xmlns:a16="http://schemas.microsoft.com/office/drawing/2014/main" id="{C90C7DF0-8530-E32B-4E1E-BC2C4CCF8839}"/>
              </a:ext>
            </a:extLst>
          </p:cNvPr>
          <p:cNvCxnSpPr>
            <a:cxnSpLocks/>
          </p:cNvCxnSpPr>
          <p:nvPr/>
        </p:nvCxnSpPr>
        <p:spPr>
          <a:xfrm rot="10800000">
            <a:off x="299714" y="7199614"/>
            <a:ext cx="1283509" cy="0"/>
          </a:xfrm>
          <a:prstGeom prst="straightConnector1">
            <a:avLst/>
          </a:prstGeom>
          <a:noFill/>
          <a:ln w="12700" cap="flat" cmpd="sng">
            <a:solidFill>
              <a:schemeClr val="dk1"/>
            </a:solidFill>
            <a:prstDash val="solid"/>
            <a:round/>
            <a:headEnd type="none" w="med" len="med"/>
            <a:tailEnd type="none" w="med" len="med"/>
          </a:ln>
        </p:spPr>
      </p:cxnSp>
      <p:cxnSp>
        <p:nvCxnSpPr>
          <p:cNvPr id="4" name="直線コネクタ 3">
            <a:extLst>
              <a:ext uri="{FF2B5EF4-FFF2-40B4-BE49-F238E27FC236}">
                <a16:creationId xmlns:a16="http://schemas.microsoft.com/office/drawing/2014/main" id="{0C99DC69-B2BE-AF3C-2016-7072E86F3ADF}"/>
              </a:ext>
            </a:extLst>
          </p:cNvPr>
          <p:cNvCxnSpPr>
            <a:cxnSpLocks/>
          </p:cNvCxnSpPr>
          <p:nvPr/>
        </p:nvCxnSpPr>
        <p:spPr>
          <a:xfrm>
            <a:off x="571717" y="4834628"/>
            <a:ext cx="95483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02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タイトル_下線_R">
    <p:spTree>
      <p:nvGrpSpPr>
        <p:cNvPr id="1" name=""/>
        <p:cNvGrpSpPr/>
        <p:nvPr/>
      </p:nvGrpSpPr>
      <p:grpSpPr>
        <a:xfrm>
          <a:off x="0" y="0"/>
          <a:ext cx="0" cy="0"/>
          <a:chOff x="0" y="0"/>
          <a:chExt cx="0" cy="0"/>
        </a:xfrm>
      </p:grpSpPr>
      <p:sp>
        <p:nvSpPr>
          <p:cNvPr id="5" name="スライド番号プレースホルダー 7">
            <a:extLst>
              <a:ext uri="{FF2B5EF4-FFF2-40B4-BE49-F238E27FC236}">
                <a16:creationId xmlns:a16="http://schemas.microsoft.com/office/drawing/2014/main" id="{11CDBE10-81F4-8A38-6D5A-AF98C75BB630}"/>
              </a:ext>
            </a:extLst>
          </p:cNvPr>
          <p:cNvSpPr>
            <a:spLocks noGrp="1"/>
          </p:cNvSpPr>
          <p:nvPr>
            <p:ph type="sldNum" sz="quarter" idx="26"/>
          </p:nvPr>
        </p:nvSpPr>
        <p:spPr>
          <a:xfrm>
            <a:off x="9545034" y="8"/>
            <a:ext cx="1120912" cy="666421"/>
          </a:xfrm>
          <a:prstGeom prst="rect">
            <a:avLst/>
          </a:prstGeom>
        </p:spPr>
        <p:txBody>
          <a:bodyPr/>
          <a:lstStyle>
            <a:lvl1pPr algn="r">
              <a:defRPr sz="2800" b="1">
                <a:latin typeface="ＭＳ ゴシック" panose="020B0609070205080204" pitchFamily="49" charset="-128"/>
                <a:ea typeface="ＭＳ ゴシック" panose="020B0609070205080204" pitchFamily="49" charset="-128"/>
              </a:defRPr>
            </a:lvl1pPr>
          </a:lstStyle>
          <a:p>
            <a:fld id="{6408349E-6932-463E-ABE1-6FC2A2453113}" type="slidenum">
              <a:rPr kumimoji="1" lang="ja-JP" altLang="en-US" smtClean="0"/>
              <a:pPr/>
              <a:t>‹#›</a:t>
            </a:fld>
            <a:endParaRPr kumimoji="1" lang="ja-JP" altLang="en-US" b="1"/>
          </a:p>
        </p:txBody>
      </p:sp>
      <p:sp>
        <p:nvSpPr>
          <p:cNvPr id="6" name="テキスト プレースホルダー 5">
            <a:extLst>
              <a:ext uri="{FF2B5EF4-FFF2-40B4-BE49-F238E27FC236}">
                <a16:creationId xmlns:a16="http://schemas.microsoft.com/office/drawing/2014/main" id="{65429B45-9F93-27EB-62DC-23964D2D4452}"/>
              </a:ext>
            </a:extLst>
          </p:cNvPr>
          <p:cNvSpPr>
            <a:spLocks noGrp="1"/>
          </p:cNvSpPr>
          <p:nvPr>
            <p:ph type="body" sz="quarter" idx="24" hasCustomPrompt="1"/>
          </p:nvPr>
        </p:nvSpPr>
        <p:spPr>
          <a:xfrm>
            <a:off x="5345906" y="1317410"/>
            <a:ext cx="5320039" cy="6240297"/>
          </a:xfrm>
          <a:prstGeom prst="rect">
            <a:avLst/>
          </a:prstGeom>
        </p:spPr>
        <p:txBody>
          <a:bodyPr anchor="ctr"/>
          <a:lstStyle>
            <a:lvl1pPr marL="685800" indent="-685800">
              <a:buFont typeface="Wingdings" panose="05000000000000000000" pitchFamily="2" charset="2"/>
              <a:buChar char="u"/>
              <a:defRPr sz="3600">
                <a:latin typeface="ＭＳ ゴシック" panose="020B0609070205080204" pitchFamily="49" charset="-128"/>
                <a:ea typeface="ＭＳ ゴシック" panose="020B0609070205080204" pitchFamily="49" charset="-128"/>
              </a:defRPr>
            </a:lvl1pPr>
          </a:lstStyle>
          <a:p>
            <a:pPr lvl="0"/>
            <a:r>
              <a:rPr kumimoji="1" lang="ja-JP" altLang="en-US"/>
              <a:t>（内容）</a:t>
            </a:r>
            <a:endParaRPr kumimoji="1" lang="en-US" altLang="ja-JP"/>
          </a:p>
        </p:txBody>
      </p:sp>
      <p:sp>
        <p:nvSpPr>
          <p:cNvPr id="13" name="タイトル 2">
            <a:extLst>
              <a:ext uri="{FF2B5EF4-FFF2-40B4-BE49-F238E27FC236}">
                <a16:creationId xmlns:a16="http://schemas.microsoft.com/office/drawing/2014/main" id="{4E335B14-1B39-F44D-D009-78A0A022A56C}"/>
              </a:ext>
            </a:extLst>
          </p:cNvPr>
          <p:cNvSpPr>
            <a:spLocks noGrp="1"/>
          </p:cNvSpPr>
          <p:nvPr>
            <p:ph type="title" hasCustomPrompt="1"/>
          </p:nvPr>
        </p:nvSpPr>
        <p:spPr>
          <a:xfrm>
            <a:off x="532863" y="405394"/>
            <a:ext cx="10133082" cy="892355"/>
          </a:xfrm>
          <a:prstGeom prst="rect">
            <a:avLst/>
          </a:prstGeom>
        </p:spPr>
        <p:txBody>
          <a:bodyPr anchor="b"/>
          <a:lstStyle>
            <a:lvl1pPr algn="l">
              <a:defRPr sz="4400" b="1">
                <a:solidFill>
                  <a:schemeClr val="tx1"/>
                </a:solidFill>
                <a:latin typeface="ＭＳ ゴシック" panose="020B0609070205080204" pitchFamily="49" charset="-128"/>
                <a:ea typeface="ＭＳ ゴシック" panose="020B0609070205080204" pitchFamily="49" charset="-128"/>
              </a:defRPr>
            </a:lvl1pPr>
          </a:lstStyle>
          <a:p>
            <a:r>
              <a:rPr kumimoji="1" lang="ja-JP" altLang="en-US"/>
              <a:t>（タイトル）</a:t>
            </a:r>
          </a:p>
        </p:txBody>
      </p:sp>
      <p:cxnSp>
        <p:nvCxnSpPr>
          <p:cNvPr id="14" name="直線コネクタ 13">
            <a:extLst>
              <a:ext uri="{FF2B5EF4-FFF2-40B4-BE49-F238E27FC236}">
                <a16:creationId xmlns:a16="http://schemas.microsoft.com/office/drawing/2014/main" id="{71168D24-BE76-7146-D29A-A6FA4823975E}"/>
              </a:ext>
            </a:extLst>
          </p:cNvPr>
          <p:cNvCxnSpPr>
            <a:cxnSpLocks/>
          </p:cNvCxnSpPr>
          <p:nvPr/>
        </p:nvCxnSpPr>
        <p:spPr>
          <a:xfrm>
            <a:off x="532864" y="1278083"/>
            <a:ext cx="10158950" cy="0"/>
          </a:xfrm>
          <a:prstGeom prst="line">
            <a:avLst/>
          </a:prstGeom>
          <a:ln w="76200">
            <a:gradFill flip="none" rotWithShape="1">
              <a:gsLst>
                <a:gs pos="0">
                  <a:schemeClr val="accent1"/>
                </a:gs>
                <a:gs pos="35000">
                  <a:schemeClr val="accent1">
                    <a:lumMod val="60000"/>
                    <a:lumOff val="40000"/>
                  </a:schemeClr>
                </a:gs>
                <a:gs pos="69000">
                  <a:schemeClr val="accent1">
                    <a:lumMod val="40000"/>
                    <a:lumOff val="60000"/>
                  </a:schemeClr>
                </a:gs>
                <a:gs pos="100000">
                  <a:schemeClr val="accent1">
                    <a:lumMod val="20000"/>
                    <a:lumOff val="80000"/>
                  </a:schemeClr>
                </a:gs>
              </a:gsLst>
              <a:lin ang="0" scaled="1"/>
              <a:tileRect/>
            </a:gra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 name="テキスト プレースホルダー 11">
            <a:extLst>
              <a:ext uri="{FF2B5EF4-FFF2-40B4-BE49-F238E27FC236}">
                <a16:creationId xmlns:a16="http://schemas.microsoft.com/office/drawing/2014/main" id="{673F2A49-0F9F-A740-A77C-01775AA0B965}"/>
              </a:ext>
            </a:extLst>
          </p:cNvPr>
          <p:cNvSpPr>
            <a:spLocks noGrp="1"/>
          </p:cNvSpPr>
          <p:nvPr>
            <p:ph type="body" sz="quarter" idx="22" hasCustomPrompt="1"/>
          </p:nvPr>
        </p:nvSpPr>
        <p:spPr>
          <a:xfrm>
            <a:off x="0" y="7219277"/>
            <a:ext cx="10665945" cy="338434"/>
          </a:xfrm>
          <a:prstGeom prst="rect">
            <a:avLst/>
          </a:prstGeom>
        </p:spPr>
        <p:txBody>
          <a:bodyPr anchor="b"/>
          <a:lstStyle>
            <a:lvl1pPr marL="0" indent="0">
              <a:buNone/>
              <a:defRPr sz="1400" b="0">
                <a:solidFill>
                  <a:schemeClr val="tx1"/>
                </a:solidFill>
                <a:latin typeface="+mj-ea"/>
                <a:ea typeface="+mj-ea"/>
                <a:cs typeface="Courier New" panose="02070309020205020404" pitchFamily="49" charset="0"/>
              </a:defRPr>
            </a:lvl1pPr>
          </a:lstStyle>
          <a:p>
            <a:pPr lvl="0"/>
            <a:r>
              <a:rPr kumimoji="1" lang="ja-JP" altLang="en-US"/>
              <a:t>（</a:t>
            </a:r>
            <a:r>
              <a:rPr kumimoji="1" lang="en-US" altLang="ja-JP"/>
              <a:t>URL</a:t>
            </a:r>
            <a:r>
              <a:rPr kumimoji="1" lang="ja-JP" altLang="en-US"/>
              <a:t>）</a:t>
            </a:r>
          </a:p>
        </p:txBody>
      </p:sp>
      <p:cxnSp>
        <p:nvCxnSpPr>
          <p:cNvPr id="2" name="Google Shape;146;p21">
            <a:extLst>
              <a:ext uri="{FF2B5EF4-FFF2-40B4-BE49-F238E27FC236}">
                <a16:creationId xmlns:a16="http://schemas.microsoft.com/office/drawing/2014/main" id="{C90C7DF0-8530-E32B-4E1E-BC2C4CCF8839}"/>
              </a:ext>
            </a:extLst>
          </p:cNvPr>
          <p:cNvCxnSpPr>
            <a:cxnSpLocks/>
          </p:cNvCxnSpPr>
          <p:nvPr/>
        </p:nvCxnSpPr>
        <p:spPr>
          <a:xfrm rot="10800000">
            <a:off x="299714" y="7199614"/>
            <a:ext cx="1283509" cy="0"/>
          </a:xfrm>
          <a:prstGeom prst="straightConnector1">
            <a:avLst/>
          </a:prstGeom>
          <a:noFill/>
          <a:ln w="127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627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_白紙">
    <p:spTree>
      <p:nvGrpSpPr>
        <p:cNvPr id="1" name=""/>
        <p:cNvGrpSpPr/>
        <p:nvPr/>
      </p:nvGrpSpPr>
      <p:grpSpPr>
        <a:xfrm>
          <a:off x="0" y="0"/>
          <a:ext cx="0" cy="0"/>
          <a:chOff x="0" y="0"/>
          <a:chExt cx="0" cy="0"/>
        </a:xfrm>
      </p:grpSpPr>
      <p:sp>
        <p:nvSpPr>
          <p:cNvPr id="3" name="スライド番号プレースホルダー 7">
            <a:extLst>
              <a:ext uri="{FF2B5EF4-FFF2-40B4-BE49-F238E27FC236}">
                <a16:creationId xmlns:a16="http://schemas.microsoft.com/office/drawing/2014/main" id="{E7852104-1467-691B-B27B-A4C34267C1CA}"/>
              </a:ext>
            </a:extLst>
          </p:cNvPr>
          <p:cNvSpPr>
            <a:spLocks noGrp="1"/>
          </p:cNvSpPr>
          <p:nvPr>
            <p:ph type="sldNum" sz="quarter" idx="26"/>
          </p:nvPr>
        </p:nvSpPr>
        <p:spPr>
          <a:xfrm>
            <a:off x="9545034" y="8"/>
            <a:ext cx="1120912" cy="666421"/>
          </a:xfrm>
          <a:prstGeom prst="rect">
            <a:avLst/>
          </a:prstGeom>
        </p:spPr>
        <p:txBody>
          <a:bodyPr/>
          <a:lstStyle>
            <a:lvl1pPr algn="r">
              <a:defRPr sz="2800" b="1">
                <a:latin typeface="ＭＳ ゴシック" panose="020B0609070205080204" pitchFamily="49" charset="-128"/>
                <a:ea typeface="ＭＳ ゴシック" panose="020B0609070205080204" pitchFamily="49" charset="-128"/>
              </a:defRPr>
            </a:lvl1pPr>
          </a:lstStyle>
          <a:p>
            <a:fld id="{6408349E-6932-463E-ABE1-6FC2A2453113}" type="slidenum">
              <a:rPr kumimoji="1" lang="ja-JP" altLang="en-US" smtClean="0"/>
              <a:pPr/>
              <a:t>‹#›</a:t>
            </a:fld>
            <a:endParaRPr kumimoji="1" lang="ja-JP" altLang="en-US" b="1"/>
          </a:p>
        </p:txBody>
      </p:sp>
      <p:sp>
        <p:nvSpPr>
          <p:cNvPr id="13" name="タイトル 2">
            <a:extLst>
              <a:ext uri="{FF2B5EF4-FFF2-40B4-BE49-F238E27FC236}">
                <a16:creationId xmlns:a16="http://schemas.microsoft.com/office/drawing/2014/main" id="{4E335B14-1B39-F44D-D009-78A0A022A56C}"/>
              </a:ext>
            </a:extLst>
          </p:cNvPr>
          <p:cNvSpPr>
            <a:spLocks noGrp="1"/>
          </p:cNvSpPr>
          <p:nvPr>
            <p:ph type="title" hasCustomPrompt="1"/>
          </p:nvPr>
        </p:nvSpPr>
        <p:spPr>
          <a:xfrm>
            <a:off x="1" y="0"/>
            <a:ext cx="9545033" cy="793324"/>
          </a:xfrm>
          <a:prstGeom prst="rect">
            <a:avLst/>
          </a:prstGeom>
        </p:spPr>
        <p:txBody>
          <a:bodyPr anchor="b"/>
          <a:lstStyle>
            <a:lvl1pPr algn="l">
              <a:defRPr sz="4400" b="1">
                <a:solidFill>
                  <a:schemeClr val="tx1"/>
                </a:solidFill>
                <a:latin typeface="ＭＳ ゴシック" panose="020B0609070205080204" pitchFamily="49" charset="-128"/>
                <a:ea typeface="ＭＳ ゴシック" panose="020B0609070205080204" pitchFamily="49" charset="-128"/>
              </a:defRPr>
            </a:lvl1pPr>
          </a:lstStyle>
          <a:p>
            <a:r>
              <a:rPr kumimoji="1" lang="ja-JP" altLang="en-US"/>
              <a:t>（タイトル）</a:t>
            </a:r>
          </a:p>
        </p:txBody>
      </p:sp>
      <p:sp>
        <p:nvSpPr>
          <p:cNvPr id="2" name="テキスト プレースホルダー 5">
            <a:extLst>
              <a:ext uri="{FF2B5EF4-FFF2-40B4-BE49-F238E27FC236}">
                <a16:creationId xmlns:a16="http://schemas.microsoft.com/office/drawing/2014/main" id="{DCB1C015-A3C0-D2EB-C569-9A9530B20465}"/>
              </a:ext>
            </a:extLst>
          </p:cNvPr>
          <p:cNvSpPr>
            <a:spLocks noGrp="1"/>
          </p:cNvSpPr>
          <p:nvPr>
            <p:ph type="body" sz="quarter" idx="24" hasCustomPrompt="1"/>
          </p:nvPr>
        </p:nvSpPr>
        <p:spPr>
          <a:xfrm>
            <a:off x="0" y="1909404"/>
            <a:ext cx="10665945" cy="4678555"/>
          </a:xfrm>
          <a:prstGeom prst="rect">
            <a:avLst/>
          </a:prstGeom>
        </p:spPr>
        <p:txBody>
          <a:bodyPr/>
          <a:lstStyle>
            <a:lvl1pPr marL="0" indent="0">
              <a:buNone/>
              <a:defRPr sz="5400">
                <a:latin typeface="ＭＳ ゴシック" panose="020B0609070205080204" pitchFamily="49" charset="-128"/>
                <a:ea typeface="ＭＳ ゴシック" panose="020B0609070205080204" pitchFamily="49" charset="-128"/>
              </a:defRPr>
            </a:lvl1pPr>
          </a:lstStyle>
          <a:p>
            <a:pPr lvl="0"/>
            <a:r>
              <a:rPr kumimoji="1" lang="ja-JP" altLang="en-US"/>
              <a:t>（内容）</a:t>
            </a:r>
          </a:p>
        </p:txBody>
      </p:sp>
      <p:sp>
        <p:nvSpPr>
          <p:cNvPr id="4" name="テキスト プレースホルダー 11">
            <a:extLst>
              <a:ext uri="{FF2B5EF4-FFF2-40B4-BE49-F238E27FC236}">
                <a16:creationId xmlns:a16="http://schemas.microsoft.com/office/drawing/2014/main" id="{0D17589A-FF8B-457E-3793-602EE0F910FC}"/>
              </a:ext>
            </a:extLst>
          </p:cNvPr>
          <p:cNvSpPr>
            <a:spLocks noGrp="1"/>
          </p:cNvSpPr>
          <p:nvPr>
            <p:ph type="body" sz="quarter" idx="22" hasCustomPrompt="1"/>
          </p:nvPr>
        </p:nvSpPr>
        <p:spPr>
          <a:xfrm>
            <a:off x="0" y="7219277"/>
            <a:ext cx="10665945" cy="338434"/>
          </a:xfrm>
          <a:prstGeom prst="rect">
            <a:avLst/>
          </a:prstGeom>
        </p:spPr>
        <p:txBody>
          <a:bodyPr anchor="b"/>
          <a:lstStyle>
            <a:lvl1pPr marL="0" indent="0">
              <a:buNone/>
              <a:defRPr sz="1400" b="0">
                <a:solidFill>
                  <a:schemeClr val="tx1"/>
                </a:solidFill>
                <a:latin typeface="+mj-ea"/>
                <a:ea typeface="+mj-ea"/>
                <a:cs typeface="Courier New" panose="02070309020205020404" pitchFamily="49" charset="0"/>
              </a:defRPr>
            </a:lvl1pPr>
          </a:lstStyle>
          <a:p>
            <a:pPr lvl="0"/>
            <a:r>
              <a:rPr kumimoji="1" lang="ja-JP" altLang="en-US"/>
              <a:t>（</a:t>
            </a:r>
            <a:r>
              <a:rPr kumimoji="1" lang="en-US" altLang="ja-JP"/>
              <a:t>URL</a:t>
            </a:r>
            <a:r>
              <a:rPr kumimoji="1" lang="ja-JP" altLang="en-US"/>
              <a:t>）</a:t>
            </a:r>
          </a:p>
        </p:txBody>
      </p:sp>
    </p:spTree>
    <p:extLst>
      <p:ext uri="{BB962C8B-B14F-4D97-AF65-F5344CB8AC3E}">
        <p14:creationId xmlns:p14="http://schemas.microsoft.com/office/powerpoint/2010/main" val="243457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終">
    <p:spTree>
      <p:nvGrpSpPr>
        <p:cNvPr id="1" name=""/>
        <p:cNvGrpSpPr/>
        <p:nvPr/>
      </p:nvGrpSpPr>
      <p:grpSpPr>
        <a:xfrm>
          <a:off x="0" y="0"/>
          <a:ext cx="0" cy="0"/>
          <a:chOff x="0" y="0"/>
          <a:chExt cx="0" cy="0"/>
        </a:xfrm>
      </p:grpSpPr>
      <p:sp>
        <p:nvSpPr>
          <p:cNvPr id="6" name="Google Shape;14;p3">
            <a:extLst>
              <a:ext uri="{FF2B5EF4-FFF2-40B4-BE49-F238E27FC236}">
                <a16:creationId xmlns:a16="http://schemas.microsoft.com/office/drawing/2014/main" id="{B989BA91-A029-83C8-8B85-B5DC0A72F6E3}"/>
              </a:ext>
            </a:extLst>
          </p:cNvPr>
          <p:cNvSpPr txBox="1">
            <a:spLocks noGrp="1"/>
          </p:cNvSpPr>
          <p:nvPr>
            <p:ph type="title" hasCustomPrompt="1"/>
          </p:nvPr>
        </p:nvSpPr>
        <p:spPr>
          <a:xfrm>
            <a:off x="3291168" y="2679594"/>
            <a:ext cx="4109478" cy="2200488"/>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9345" b="1">
                <a:solidFill>
                  <a:schemeClr val="tx1"/>
                </a:solidFill>
                <a:latin typeface="ＭＳ ゴシック" panose="020B0609070205080204" pitchFamily="49" charset="-128"/>
                <a:ea typeface="ＭＳ ゴシック" panose="020B0609070205080204" pitchFamily="49" charset="-128"/>
              </a:defRPr>
            </a:lvl1pPr>
            <a:lvl2pPr lvl="1" algn="ctr">
              <a:spcBef>
                <a:spcPts val="0"/>
              </a:spcBef>
              <a:spcAft>
                <a:spcPts val="0"/>
              </a:spcAft>
              <a:buSzPts val="5000"/>
              <a:buNone/>
              <a:defRPr sz="5417"/>
            </a:lvl2pPr>
            <a:lvl3pPr lvl="2" algn="ctr">
              <a:spcBef>
                <a:spcPts val="0"/>
              </a:spcBef>
              <a:spcAft>
                <a:spcPts val="0"/>
              </a:spcAft>
              <a:buSzPts val="5000"/>
              <a:buNone/>
              <a:defRPr sz="5417"/>
            </a:lvl3pPr>
            <a:lvl4pPr lvl="3" algn="ctr">
              <a:spcBef>
                <a:spcPts val="0"/>
              </a:spcBef>
              <a:spcAft>
                <a:spcPts val="0"/>
              </a:spcAft>
              <a:buSzPts val="5000"/>
              <a:buNone/>
              <a:defRPr sz="5417"/>
            </a:lvl4pPr>
            <a:lvl5pPr lvl="4" algn="ctr">
              <a:spcBef>
                <a:spcPts val="0"/>
              </a:spcBef>
              <a:spcAft>
                <a:spcPts val="0"/>
              </a:spcAft>
              <a:buSzPts val="5000"/>
              <a:buNone/>
              <a:defRPr sz="5417"/>
            </a:lvl5pPr>
            <a:lvl6pPr lvl="5" algn="ctr">
              <a:spcBef>
                <a:spcPts val="0"/>
              </a:spcBef>
              <a:spcAft>
                <a:spcPts val="0"/>
              </a:spcAft>
              <a:buSzPts val="5000"/>
              <a:buNone/>
              <a:defRPr sz="5417"/>
            </a:lvl6pPr>
            <a:lvl7pPr lvl="6" algn="ctr">
              <a:spcBef>
                <a:spcPts val="0"/>
              </a:spcBef>
              <a:spcAft>
                <a:spcPts val="0"/>
              </a:spcAft>
              <a:buSzPts val="5000"/>
              <a:buNone/>
              <a:defRPr sz="5417"/>
            </a:lvl7pPr>
            <a:lvl8pPr lvl="7" algn="ctr">
              <a:spcBef>
                <a:spcPts val="0"/>
              </a:spcBef>
              <a:spcAft>
                <a:spcPts val="0"/>
              </a:spcAft>
              <a:buSzPts val="5000"/>
              <a:buNone/>
              <a:defRPr sz="5417"/>
            </a:lvl8pPr>
            <a:lvl9pPr lvl="8" algn="ctr">
              <a:spcBef>
                <a:spcPts val="0"/>
              </a:spcBef>
              <a:spcAft>
                <a:spcPts val="0"/>
              </a:spcAft>
              <a:buSzPts val="5000"/>
              <a:buNone/>
              <a:defRPr sz="5417"/>
            </a:lvl9pPr>
          </a:lstStyle>
          <a:p>
            <a:r>
              <a:rPr lang="ja-JP" altLang="en-US"/>
              <a:t>（終）</a:t>
            </a:r>
            <a:endParaRPr/>
          </a:p>
        </p:txBody>
      </p:sp>
    </p:spTree>
    <p:extLst>
      <p:ext uri="{BB962C8B-B14F-4D97-AF65-F5344CB8AC3E}">
        <p14:creationId xmlns:p14="http://schemas.microsoft.com/office/powerpoint/2010/main" val="171911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63" r:id="rId2"/>
    <p:sldLayoutId id="2147483675" r:id="rId3"/>
    <p:sldLayoutId id="2147483674" r:id="rId4"/>
    <p:sldLayoutId id="2147483666" r:id="rId5"/>
    <p:sldLayoutId id="2147483672" r:id="rId6"/>
    <p:sldLayoutId id="2147483673" r:id="rId7"/>
    <p:sldLayoutId id="2147483668" r:id="rId8"/>
    <p:sldLayoutId id="2147483667" r:id="rId9"/>
  </p:sldLayoutIdLst>
  <p:hf hdr="0" ftr="0" dt="0"/>
  <p:txStyles>
    <p:titleStyle>
      <a:lvl1pPr algn="ctr" defTabSz="495350" rtl="0" eaLnBrk="1" latinLnBrk="0" hangingPunct="1">
        <a:spcBef>
          <a:spcPct val="0"/>
        </a:spcBef>
        <a:buNone/>
        <a:defRPr kumimoji="1" sz="2383" kern="1200">
          <a:solidFill>
            <a:schemeClr val="tx1"/>
          </a:solidFill>
          <a:latin typeface="+mj-lt"/>
          <a:ea typeface="+mj-ea"/>
          <a:cs typeface="+mj-cs"/>
        </a:defRPr>
      </a:lvl1pPr>
    </p:titleStyle>
    <p:bodyStyle>
      <a:lvl1pPr marL="185755" indent="-185755" algn="l" defTabSz="495350" rtl="0" eaLnBrk="1" latinLnBrk="0" hangingPunct="1">
        <a:spcBef>
          <a:spcPct val="20000"/>
        </a:spcBef>
        <a:buFont typeface="Arial" pitchFamily="34" charset="0"/>
        <a:buChar char="•"/>
        <a:defRPr kumimoji="1" sz="1733" kern="1200">
          <a:solidFill>
            <a:schemeClr val="tx1"/>
          </a:solidFill>
          <a:latin typeface="+mn-lt"/>
          <a:ea typeface="+mn-ea"/>
          <a:cs typeface="+mn-cs"/>
        </a:defRPr>
      </a:lvl1pPr>
      <a:lvl2pPr marL="402472" indent="-154797" algn="l" defTabSz="495350" rtl="0" eaLnBrk="1" latinLnBrk="0" hangingPunct="1">
        <a:spcBef>
          <a:spcPct val="20000"/>
        </a:spcBef>
        <a:buFont typeface="Arial" pitchFamily="34" charset="0"/>
        <a:buChar char="–"/>
        <a:defRPr kumimoji="1" sz="1517" kern="1200">
          <a:solidFill>
            <a:schemeClr val="tx1"/>
          </a:solidFill>
          <a:latin typeface="+mn-lt"/>
          <a:ea typeface="+mn-ea"/>
          <a:cs typeface="+mn-cs"/>
        </a:defRPr>
      </a:lvl2pPr>
      <a:lvl3pPr marL="619187" indent="-123838" algn="l" defTabSz="495350" rtl="0" eaLnBrk="1" latinLnBrk="0" hangingPunct="1">
        <a:spcBef>
          <a:spcPct val="20000"/>
        </a:spcBef>
        <a:buFont typeface="Arial" pitchFamily="34" charset="0"/>
        <a:buChar char="•"/>
        <a:defRPr kumimoji="1" sz="1300" kern="1200">
          <a:solidFill>
            <a:schemeClr val="tx1"/>
          </a:solidFill>
          <a:latin typeface="+mn-lt"/>
          <a:ea typeface="+mn-ea"/>
          <a:cs typeface="+mn-cs"/>
        </a:defRPr>
      </a:lvl3pPr>
      <a:lvl4pPr marL="866862"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4pPr>
      <a:lvl5pPr marL="1114537"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5pPr>
      <a:lvl6pPr marL="1362211"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6pPr>
      <a:lvl7pPr marL="1609885"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7pPr>
      <a:lvl8pPr marL="1857561"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8pPr>
      <a:lvl9pPr marL="2105235" indent="-123838" algn="l" defTabSz="495350" rtl="0" eaLnBrk="1" latinLnBrk="0" hangingPunct="1">
        <a:spcBef>
          <a:spcPct val="20000"/>
        </a:spcBef>
        <a:buFont typeface="Arial" pitchFamily="34" charset="0"/>
        <a:buChar char="•"/>
        <a:defRPr kumimoji="1" sz="1083" kern="1200">
          <a:solidFill>
            <a:schemeClr val="tx1"/>
          </a:solidFill>
          <a:latin typeface="+mn-lt"/>
          <a:ea typeface="+mn-ea"/>
          <a:cs typeface="+mn-cs"/>
        </a:defRPr>
      </a:lvl9pPr>
    </p:bodyStyle>
    <p:otherStyle>
      <a:defPPr>
        <a:defRPr lang="en-US"/>
      </a:defPPr>
      <a:lvl1pPr marL="0" algn="l" defTabSz="495350" rtl="0" eaLnBrk="1" latinLnBrk="0" hangingPunct="1">
        <a:defRPr kumimoji="1" sz="975" kern="1200">
          <a:solidFill>
            <a:schemeClr val="tx1"/>
          </a:solidFill>
          <a:latin typeface="+mn-lt"/>
          <a:ea typeface="+mn-ea"/>
          <a:cs typeface="+mn-cs"/>
        </a:defRPr>
      </a:lvl1pPr>
      <a:lvl2pPr marL="247674" algn="l" defTabSz="495350" rtl="0" eaLnBrk="1" latinLnBrk="0" hangingPunct="1">
        <a:defRPr kumimoji="1" sz="975" kern="1200">
          <a:solidFill>
            <a:schemeClr val="tx1"/>
          </a:solidFill>
          <a:latin typeface="+mn-lt"/>
          <a:ea typeface="+mn-ea"/>
          <a:cs typeface="+mn-cs"/>
        </a:defRPr>
      </a:lvl2pPr>
      <a:lvl3pPr marL="495350" algn="l" defTabSz="495350" rtl="0" eaLnBrk="1" latinLnBrk="0" hangingPunct="1">
        <a:defRPr kumimoji="1" sz="975" kern="1200">
          <a:solidFill>
            <a:schemeClr val="tx1"/>
          </a:solidFill>
          <a:latin typeface="+mn-lt"/>
          <a:ea typeface="+mn-ea"/>
          <a:cs typeface="+mn-cs"/>
        </a:defRPr>
      </a:lvl3pPr>
      <a:lvl4pPr marL="743024" algn="l" defTabSz="495350" rtl="0" eaLnBrk="1" latinLnBrk="0" hangingPunct="1">
        <a:defRPr kumimoji="1" sz="975" kern="1200">
          <a:solidFill>
            <a:schemeClr val="tx1"/>
          </a:solidFill>
          <a:latin typeface="+mn-lt"/>
          <a:ea typeface="+mn-ea"/>
          <a:cs typeface="+mn-cs"/>
        </a:defRPr>
      </a:lvl4pPr>
      <a:lvl5pPr marL="990700" algn="l" defTabSz="495350" rtl="0" eaLnBrk="1" latinLnBrk="0" hangingPunct="1">
        <a:defRPr kumimoji="1" sz="975" kern="1200">
          <a:solidFill>
            <a:schemeClr val="tx1"/>
          </a:solidFill>
          <a:latin typeface="+mn-lt"/>
          <a:ea typeface="+mn-ea"/>
          <a:cs typeface="+mn-cs"/>
        </a:defRPr>
      </a:lvl5pPr>
      <a:lvl6pPr marL="1238374" algn="l" defTabSz="495350" rtl="0" eaLnBrk="1" latinLnBrk="0" hangingPunct="1">
        <a:defRPr kumimoji="1" sz="975" kern="1200">
          <a:solidFill>
            <a:schemeClr val="tx1"/>
          </a:solidFill>
          <a:latin typeface="+mn-lt"/>
          <a:ea typeface="+mn-ea"/>
          <a:cs typeface="+mn-cs"/>
        </a:defRPr>
      </a:lvl6pPr>
      <a:lvl7pPr marL="1486048" algn="l" defTabSz="495350" rtl="0" eaLnBrk="1" latinLnBrk="0" hangingPunct="1">
        <a:defRPr kumimoji="1" sz="975" kern="1200">
          <a:solidFill>
            <a:schemeClr val="tx1"/>
          </a:solidFill>
          <a:latin typeface="+mn-lt"/>
          <a:ea typeface="+mn-ea"/>
          <a:cs typeface="+mn-cs"/>
        </a:defRPr>
      </a:lvl7pPr>
      <a:lvl8pPr marL="1733723" algn="l" defTabSz="495350" rtl="0" eaLnBrk="1" latinLnBrk="0" hangingPunct="1">
        <a:defRPr kumimoji="1" sz="975" kern="1200">
          <a:solidFill>
            <a:schemeClr val="tx1"/>
          </a:solidFill>
          <a:latin typeface="+mn-lt"/>
          <a:ea typeface="+mn-ea"/>
          <a:cs typeface="+mn-cs"/>
        </a:defRPr>
      </a:lvl8pPr>
      <a:lvl9pPr marL="1981398" algn="l" defTabSz="495350"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38/nature08670"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27.xml"/><Relationship Id="rId4" Type="http://schemas.openxmlformats.org/officeDocument/2006/relationships/hyperlink" Target="https://doi.org/10.1104/pp.89.1.169"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20710/dojo.75.6_685"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ff.go.jp/j/kanbo/kankyo/seisaku/midori"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slide" Target="slide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aff.go.jp/j/kanbo/kankyo/seisaku/midori/attach/pdf/index-365.pdf" TargetMode="Externa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aff.go.jp/j/kanbo/kankyo/seisaku/midori/attach/pdf/index-10.pdf" TargetMode="External"/><Relationship Id="rId1" Type="http://schemas.openxmlformats.org/officeDocument/2006/relationships/slideLayout" Target="../slideLayouts/slideLayout8.xml"/><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hyperlink" Target="https://doi.org/10.1111/j.1747-0765.2010.00467.x"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080/00380768.1992.10416966" TargetMode="Externa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07/s11104-008-9833-8"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maff.go.jp/j/kanbo/kankyo/seisaku/midori"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04/pp.75.1.125&#8203;&#8203;"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71/PP9870689"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A796EA-6FDD-1FB1-A4EE-F8939EB4822F}"/>
              </a:ext>
            </a:extLst>
          </p:cNvPr>
          <p:cNvSpPr>
            <a:spLocks noGrp="1" noRot="1" noMove="1" noResize="1" noEditPoints="1" noAdjustHandles="1" noChangeArrowheads="1" noChangeShapeType="1"/>
          </p:cNvSpPr>
          <p:nvPr>
            <p:ph type="body" sz="quarter" idx="16"/>
          </p:nvPr>
        </p:nvSpPr>
        <p:spPr>
          <a:xfrm>
            <a:off x="846932" y="1299100"/>
            <a:ext cx="5803340" cy="2154765"/>
          </a:xfrm>
        </p:spPr>
        <p:txBody>
          <a:bodyPr/>
          <a:lstStyle/>
          <a:p>
            <a:pPr algn="ctr"/>
            <a:r>
              <a:rPr lang="en-US" altLang="ja-JP" sz="2400"/>
              <a:t>_/_/_/</a:t>
            </a:r>
            <a:r>
              <a:rPr lang="ja-JP" altLang="en-US" sz="2400"/>
              <a:t> 研究紹介</a:t>
            </a:r>
            <a:r>
              <a:rPr lang="en-US" altLang="ja-JP" sz="2400"/>
              <a:t>01</a:t>
            </a:r>
            <a:r>
              <a:rPr lang="ja-JP" altLang="en-US" sz="2400"/>
              <a:t> </a:t>
            </a:r>
            <a:r>
              <a:rPr lang="en-US" altLang="ja-JP" sz="2400"/>
              <a:t>_/_/_/</a:t>
            </a:r>
          </a:p>
          <a:p>
            <a:r>
              <a:rPr lang="ja-JP" altLang="en-US"/>
              <a:t>ダイズ根粒多着生機構の解明</a:t>
            </a:r>
            <a:endParaRPr lang="en-US" altLang="ja-JP"/>
          </a:p>
        </p:txBody>
      </p:sp>
      <p:sp>
        <p:nvSpPr>
          <p:cNvPr id="3" name="テキスト プレースホルダー 2">
            <a:extLst>
              <a:ext uri="{FF2B5EF4-FFF2-40B4-BE49-F238E27FC236}">
                <a16:creationId xmlns:a16="http://schemas.microsoft.com/office/drawing/2014/main" id="{4A25DD00-710C-A863-2840-5FF9E341F927}"/>
              </a:ext>
            </a:extLst>
          </p:cNvPr>
          <p:cNvSpPr>
            <a:spLocks noGrp="1" noRot="1" noMove="1" noResize="1" noEditPoints="1" noAdjustHandles="1" noChangeArrowheads="1" noChangeShapeType="1"/>
          </p:cNvSpPr>
          <p:nvPr>
            <p:ph type="body" sz="quarter" idx="14"/>
          </p:nvPr>
        </p:nvSpPr>
        <p:spPr/>
        <p:txBody>
          <a:bodyPr/>
          <a:lstStyle/>
          <a:p>
            <a:pPr marL="361950" indent="-361950"/>
            <a:r>
              <a:rPr kumimoji="1" lang="ja-JP" altLang="en-US" sz="2000"/>
              <a:t>バイオサイエンス演習</a:t>
            </a:r>
            <a:r>
              <a:rPr kumimoji="1" lang="en-US" altLang="ja-JP" sz="2000">
                <a:latin typeface="+mn-lt"/>
              </a:rPr>
              <a:t>Ⅳ</a:t>
            </a:r>
            <a:endParaRPr lang="en-US" altLang="ja-JP" sz="2000">
              <a:latin typeface="+mn-lt"/>
            </a:endParaRPr>
          </a:p>
          <a:p>
            <a:pPr marL="361950" indent="-361950"/>
            <a:r>
              <a:rPr kumimoji="1" lang="en-US" altLang="ja-JP" sz="2000">
                <a:latin typeface="+mn-ea"/>
                <a:ea typeface="+mn-ea"/>
              </a:rPr>
              <a:t>Keyword</a:t>
            </a:r>
          </a:p>
          <a:p>
            <a:pPr marL="719138" lvl="1" indent="-358775"/>
            <a:r>
              <a:rPr kumimoji="1" lang="ja-JP" altLang="en-US" sz="2000">
                <a:latin typeface="+mn-lt"/>
              </a:rPr>
              <a:t>根粒菌</a:t>
            </a:r>
            <a:r>
              <a:rPr kumimoji="1" lang="en-US" altLang="ja-JP" sz="2000">
                <a:latin typeface="+mn-lt"/>
              </a:rPr>
              <a:t>〈</a:t>
            </a:r>
            <a:r>
              <a:rPr lang="en-US" altLang="ja-JP" sz="2000"/>
              <a:t>Nitrogen fixation〉</a:t>
            </a:r>
          </a:p>
          <a:p>
            <a:pPr marL="719138" lvl="1" indent="-358775"/>
            <a:r>
              <a:rPr kumimoji="1" lang="ja-JP" altLang="en-US" sz="2000">
                <a:latin typeface="+mn-lt"/>
              </a:rPr>
              <a:t>相利共生 </a:t>
            </a:r>
            <a:r>
              <a:rPr lang="en-US" altLang="ja-JP" sz="2000"/>
              <a:t>〈</a:t>
            </a:r>
            <a:r>
              <a:rPr lang="en-US" altLang="ja-JP" sz="2000">
                <a:latin typeface="+mn-ea"/>
                <a:cs typeface="Times New Roman" panose="02020603050405020304" pitchFamily="18" charset="0"/>
              </a:rPr>
              <a:t>Autoregulation</a:t>
            </a:r>
            <a:r>
              <a:rPr lang="en-US" altLang="ja-JP" sz="2000"/>
              <a:t>〉</a:t>
            </a:r>
          </a:p>
          <a:p>
            <a:pPr marL="719138" lvl="1" indent="-358775"/>
            <a:r>
              <a:rPr lang="ja-JP" altLang="en-US" sz="2000"/>
              <a:t>根粒着生抑制物質   </a:t>
            </a:r>
            <a:r>
              <a:rPr lang="en-US" altLang="ja-JP" sz="2000"/>
              <a:t>〈SNRS〉</a:t>
            </a:r>
            <a:endParaRPr kumimoji="1" lang="en-US" altLang="ja-JP" sz="2000">
              <a:latin typeface="+mn-lt"/>
            </a:endParaRPr>
          </a:p>
        </p:txBody>
      </p:sp>
      <p:sp>
        <p:nvSpPr>
          <p:cNvPr id="4" name="テキスト プレースホルダー 3">
            <a:extLst>
              <a:ext uri="{FF2B5EF4-FFF2-40B4-BE49-F238E27FC236}">
                <a16:creationId xmlns:a16="http://schemas.microsoft.com/office/drawing/2014/main" id="{906A1B52-6EDF-C05E-579B-E4E5EBC49497}"/>
              </a:ext>
            </a:extLst>
          </p:cNvPr>
          <p:cNvSpPr>
            <a:spLocks noGrp="1" noRot="1" noMove="1" noResize="1" noEditPoints="1" noAdjustHandles="1" noChangeArrowheads="1" noChangeShapeType="1"/>
          </p:cNvSpPr>
          <p:nvPr>
            <p:ph type="body" sz="quarter" idx="13"/>
          </p:nvPr>
        </p:nvSpPr>
        <p:spPr/>
        <p:txBody>
          <a:bodyPr anchor="ctr"/>
          <a:lstStyle/>
          <a:p>
            <a:r>
              <a:rPr kumimoji="1" lang="ja-JP" altLang="en-US"/>
              <a:t>発表</a:t>
            </a:r>
            <a:r>
              <a:rPr kumimoji="1" lang="en-US" altLang="ja-JP"/>
              <a:t>:</a:t>
            </a:r>
            <a:r>
              <a:rPr kumimoji="1" lang="ja-JP" altLang="en-US"/>
              <a:t> 寺谷・八代</a:t>
            </a:r>
          </a:p>
        </p:txBody>
      </p:sp>
      <p:sp>
        <p:nvSpPr>
          <p:cNvPr id="5" name="テキスト プレースホルダー 4">
            <a:extLst>
              <a:ext uri="{FF2B5EF4-FFF2-40B4-BE49-F238E27FC236}">
                <a16:creationId xmlns:a16="http://schemas.microsoft.com/office/drawing/2014/main" id="{859ED572-B6F5-77BC-25CF-FD8AF6FA4F68}"/>
              </a:ext>
            </a:extLst>
          </p:cNvPr>
          <p:cNvSpPr>
            <a:spLocks noGrp="1" noRot="1" noMove="1" noResize="1" noEditPoints="1" noAdjustHandles="1" noChangeArrowheads="1" noChangeShapeType="1"/>
          </p:cNvSpPr>
          <p:nvPr>
            <p:ph type="body" sz="quarter" idx="12"/>
          </p:nvPr>
        </p:nvSpPr>
        <p:spPr/>
        <p:txBody>
          <a:bodyPr anchor="ctr"/>
          <a:lstStyle/>
          <a:p>
            <a:r>
              <a:rPr kumimoji="1" lang="ja-JP" altLang="en-US"/>
              <a:t>伊藤研究室</a:t>
            </a:r>
          </a:p>
        </p:txBody>
      </p:sp>
      <p:sp>
        <p:nvSpPr>
          <p:cNvPr id="6" name="テキスト プレースホルダー 5">
            <a:extLst>
              <a:ext uri="{FF2B5EF4-FFF2-40B4-BE49-F238E27FC236}">
                <a16:creationId xmlns:a16="http://schemas.microsoft.com/office/drawing/2014/main" id="{C4E42BFB-4DA8-D79C-34E9-4BA764E0CEA3}"/>
              </a:ext>
            </a:extLst>
          </p:cNvPr>
          <p:cNvSpPr>
            <a:spLocks noGrp="1" noRot="1" noMove="1" noResize="1" noEditPoints="1" noAdjustHandles="1" noChangeArrowheads="1" noChangeShapeType="1"/>
          </p:cNvSpPr>
          <p:nvPr>
            <p:ph type="body" sz="quarter" idx="11"/>
          </p:nvPr>
        </p:nvSpPr>
        <p:spPr/>
        <p:txBody>
          <a:bodyPr anchor="ctr"/>
          <a:lstStyle/>
          <a:p>
            <a:r>
              <a:rPr kumimoji="1" lang="en-US" altLang="ja-JP" b="1">
                <a:latin typeface="+mn-ea"/>
                <a:ea typeface="+mn-ea"/>
              </a:rPr>
              <a:t>2025.12.11 Thu.</a:t>
            </a:r>
            <a:endParaRPr kumimoji="1" lang="ja-JP" altLang="en-US" b="1">
              <a:latin typeface="+mn-ea"/>
              <a:ea typeface="+mn-ea"/>
            </a:endParaRPr>
          </a:p>
        </p:txBody>
      </p:sp>
      <p:sp>
        <p:nvSpPr>
          <p:cNvPr id="7" name="動作設定ボタン: 空白 6">
            <a:hlinkClick r:id="" action="ppaction://hlinkshowjump?jump=nextslide" highlightClick="1"/>
            <a:extLst>
              <a:ext uri="{FF2B5EF4-FFF2-40B4-BE49-F238E27FC236}">
                <a16:creationId xmlns:a16="http://schemas.microsoft.com/office/drawing/2014/main" id="{7CA29E11-1911-FE87-465D-2EA909CB7D24}"/>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859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61E3C8B7-6B71-D81D-EAC1-85ABEF4FCE6E}"/>
              </a:ext>
            </a:extLst>
          </p:cNvPr>
          <p:cNvGrpSpPr/>
          <p:nvPr/>
        </p:nvGrpSpPr>
        <p:grpSpPr>
          <a:xfrm>
            <a:off x="532863" y="1814445"/>
            <a:ext cx="9437047" cy="2206314"/>
            <a:chOff x="532863" y="1430115"/>
            <a:chExt cx="9437047" cy="2206314"/>
          </a:xfrm>
        </p:grpSpPr>
        <p:sp>
          <p:nvSpPr>
            <p:cNvPr id="6" name="フリーフォーム: 図形 5">
              <a:extLst>
                <a:ext uri="{FF2B5EF4-FFF2-40B4-BE49-F238E27FC236}">
                  <a16:creationId xmlns:a16="http://schemas.microsoft.com/office/drawing/2014/main" id="{839AF227-FA1C-270B-D5E1-5CC0830BEACE}"/>
                </a:ext>
              </a:extLst>
            </p:cNvPr>
            <p:cNvSpPr/>
            <p:nvPr/>
          </p:nvSpPr>
          <p:spPr>
            <a:xfrm>
              <a:off x="532863" y="1799115"/>
              <a:ext cx="9437047" cy="1837314"/>
            </a:xfrm>
            <a:custGeom>
              <a:avLst/>
              <a:gdLst>
                <a:gd name="connsiteX0" fmla="*/ 0 w 9437047"/>
                <a:gd name="connsiteY0" fmla="*/ 0 h 2835000"/>
                <a:gd name="connsiteX1" fmla="*/ 9437047 w 9437047"/>
                <a:gd name="connsiteY1" fmla="*/ 0 h 2835000"/>
                <a:gd name="connsiteX2" fmla="*/ 9437047 w 9437047"/>
                <a:gd name="connsiteY2" fmla="*/ 2835000 h 2835000"/>
                <a:gd name="connsiteX3" fmla="*/ 0 w 9437047"/>
                <a:gd name="connsiteY3" fmla="*/ 2835000 h 2835000"/>
                <a:gd name="connsiteX4" fmla="*/ 0 w 9437047"/>
                <a:gd name="connsiteY4" fmla="*/ 0 h 28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047" h="2835000">
                  <a:moveTo>
                    <a:pt x="0" y="0"/>
                  </a:moveTo>
                  <a:lnTo>
                    <a:pt x="9437047" y="0"/>
                  </a:lnTo>
                  <a:lnTo>
                    <a:pt x="9437047" y="2835000"/>
                  </a:lnTo>
                  <a:lnTo>
                    <a:pt x="0" y="2835000"/>
                  </a:lnTo>
                  <a:lnTo>
                    <a:pt x="0" y="0"/>
                  </a:lnTo>
                  <a:close/>
                </a:path>
              </a:pathLst>
            </a:custGeom>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2420" tIns="520700" rIns="732420" bIns="177800" numCol="1" spcCol="1270" anchor="t" anchorCtr="0">
              <a:noAutofit/>
            </a:bodyPr>
            <a:lstStyle/>
            <a:p>
              <a:pPr marL="452438" lvl="1" indent="-452438" algn="l" defTabSz="1111250">
                <a:lnSpc>
                  <a:spcPct val="90000"/>
                </a:lnSpc>
                <a:spcBef>
                  <a:spcPct val="0"/>
                </a:spcBef>
                <a:spcAft>
                  <a:spcPct val="15000"/>
                </a:spcAft>
                <a:buFont typeface="Wingdings" panose="05000000000000000000" pitchFamily="2" charset="2"/>
                <a:buChar char="u"/>
              </a:pPr>
              <a:r>
                <a:rPr kumimoji="1" lang="ja-JP" altLang="en-US" sz="2500" kern="1200"/>
                <a:t>ダイズ</a:t>
              </a:r>
              <a:r>
                <a:rPr kumimoji="1" lang="en-US" altLang="ja-JP" sz="2500" i="1" kern="1200">
                  <a:latin typeface="+mj-ea"/>
                  <a:ea typeface="+mj-ea"/>
                </a:rPr>
                <a:t>Glycine max</a:t>
              </a:r>
              <a:endParaRPr kumimoji="1" lang="ja-JP" altLang="en-US" sz="2500" i="1" kern="1200">
                <a:latin typeface="+mj-ea"/>
                <a:ea typeface="+mj-ea"/>
              </a:endParaRPr>
            </a:p>
            <a:p>
              <a:pPr marL="895350" lvl="2" indent="-442913" algn="l" defTabSz="1111250">
                <a:lnSpc>
                  <a:spcPct val="90000"/>
                </a:lnSpc>
                <a:spcBef>
                  <a:spcPct val="0"/>
                </a:spcBef>
                <a:spcAft>
                  <a:spcPct val="15000"/>
                </a:spcAft>
                <a:buFont typeface="Wingdings" panose="05000000000000000000" pitchFamily="2" charset="2"/>
                <a:buChar char="n"/>
              </a:pPr>
              <a:r>
                <a:rPr kumimoji="1" lang="ja-JP" altLang="en-US" sz="2500" kern="1200"/>
                <a:t>通常着生株</a:t>
              </a:r>
              <a:r>
                <a:rPr kumimoji="1" lang="en-US" altLang="ja-JP" sz="2500" kern="1200"/>
                <a:t>: </a:t>
              </a:r>
              <a:r>
                <a:rPr kumimoji="1" lang="en-US" altLang="ja-JP" sz="2500" kern="1200">
                  <a:latin typeface="+mj-ea"/>
                  <a:ea typeface="+mj-ea"/>
                </a:rPr>
                <a:t>Williams82</a:t>
              </a:r>
              <a:r>
                <a:rPr kumimoji="1" lang="en-US" altLang="ja-JP" sz="2500" kern="1200" baseline="30000">
                  <a:solidFill>
                    <a:srgbClr val="0563C1"/>
                  </a:solidFill>
                  <a:latin typeface="+mj-ea"/>
                  <a:ea typeface="+mj-ea"/>
                </a:rPr>
                <a:t>†1</a:t>
              </a:r>
              <a:endParaRPr kumimoji="1" lang="ja-JP" altLang="en-US" sz="2500" kern="1200" baseline="30000">
                <a:solidFill>
                  <a:srgbClr val="0563C1"/>
                </a:solidFill>
                <a:latin typeface="+mj-ea"/>
                <a:ea typeface="+mj-ea"/>
              </a:endParaRPr>
            </a:p>
            <a:p>
              <a:pPr marL="895350" lvl="2" indent="-442913" algn="l" defTabSz="1111250">
                <a:lnSpc>
                  <a:spcPct val="90000"/>
                </a:lnSpc>
                <a:spcBef>
                  <a:spcPct val="0"/>
                </a:spcBef>
                <a:spcAft>
                  <a:spcPct val="15000"/>
                </a:spcAft>
                <a:buFont typeface="Wingdings" panose="05000000000000000000" pitchFamily="2" charset="2"/>
                <a:buChar char="n"/>
              </a:pPr>
              <a:r>
                <a:rPr kumimoji="1" lang="ja-JP" altLang="en-US" sz="2500" kern="1200"/>
                <a:t>根粒超多着生変異株</a:t>
              </a:r>
              <a:r>
                <a:rPr kumimoji="1" lang="en-US" altLang="ja-JP" sz="2500" kern="1200"/>
                <a:t>: </a:t>
              </a:r>
              <a:r>
                <a:rPr kumimoji="1" lang="en-US" altLang="ja-JP" sz="2500" kern="1200">
                  <a:latin typeface="+mj-ea"/>
                  <a:ea typeface="+mj-ea"/>
                </a:rPr>
                <a:t>NOD1-3</a:t>
              </a:r>
              <a:r>
                <a:rPr kumimoji="1" lang="en-US" altLang="ja-JP" sz="2500" kern="1200" baseline="30000">
                  <a:solidFill>
                    <a:srgbClr val="0563C1"/>
                  </a:solidFill>
                  <a:latin typeface="+mj-ea"/>
                  <a:ea typeface="+mj-ea"/>
                </a:rPr>
                <a:t>†2</a:t>
              </a:r>
            </a:p>
          </p:txBody>
        </p:sp>
        <p:sp>
          <p:nvSpPr>
            <p:cNvPr id="7" name="フリーフォーム: 図形 6">
              <a:extLst>
                <a:ext uri="{FF2B5EF4-FFF2-40B4-BE49-F238E27FC236}">
                  <a16:creationId xmlns:a16="http://schemas.microsoft.com/office/drawing/2014/main" id="{260CC72F-8119-E726-3478-EBACE5FBEE16}"/>
                </a:ext>
              </a:extLst>
            </p:cNvPr>
            <p:cNvSpPr/>
            <p:nvPr/>
          </p:nvSpPr>
          <p:spPr>
            <a:xfrm>
              <a:off x="1004715" y="1430115"/>
              <a:ext cx="2062950" cy="738000"/>
            </a:xfrm>
            <a:custGeom>
              <a:avLst/>
              <a:gdLst>
                <a:gd name="connsiteX0" fmla="*/ 0 w 6605932"/>
                <a:gd name="connsiteY0" fmla="*/ 123002 h 738000"/>
                <a:gd name="connsiteX1" fmla="*/ 123002 w 6605932"/>
                <a:gd name="connsiteY1" fmla="*/ 0 h 738000"/>
                <a:gd name="connsiteX2" fmla="*/ 6482930 w 6605932"/>
                <a:gd name="connsiteY2" fmla="*/ 0 h 738000"/>
                <a:gd name="connsiteX3" fmla="*/ 6605932 w 6605932"/>
                <a:gd name="connsiteY3" fmla="*/ 123002 h 738000"/>
                <a:gd name="connsiteX4" fmla="*/ 6605932 w 6605932"/>
                <a:gd name="connsiteY4" fmla="*/ 614998 h 738000"/>
                <a:gd name="connsiteX5" fmla="*/ 6482930 w 6605932"/>
                <a:gd name="connsiteY5" fmla="*/ 738000 h 738000"/>
                <a:gd name="connsiteX6" fmla="*/ 123002 w 6605932"/>
                <a:gd name="connsiteY6" fmla="*/ 738000 h 738000"/>
                <a:gd name="connsiteX7" fmla="*/ 0 w 6605932"/>
                <a:gd name="connsiteY7" fmla="*/ 614998 h 738000"/>
                <a:gd name="connsiteX8" fmla="*/ 0 w 6605932"/>
                <a:gd name="connsiteY8" fmla="*/ 123002 h 73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5932" h="738000">
                  <a:moveTo>
                    <a:pt x="0" y="123002"/>
                  </a:moveTo>
                  <a:cubicBezTo>
                    <a:pt x="0" y="55070"/>
                    <a:pt x="55070" y="0"/>
                    <a:pt x="123002" y="0"/>
                  </a:cubicBezTo>
                  <a:lnTo>
                    <a:pt x="6482930" y="0"/>
                  </a:lnTo>
                  <a:cubicBezTo>
                    <a:pt x="6550862" y="0"/>
                    <a:pt x="6605932" y="55070"/>
                    <a:pt x="6605932" y="123002"/>
                  </a:cubicBezTo>
                  <a:lnTo>
                    <a:pt x="6605932" y="614998"/>
                  </a:lnTo>
                  <a:cubicBezTo>
                    <a:pt x="6605932" y="682930"/>
                    <a:pt x="6550862" y="738000"/>
                    <a:pt x="6482930" y="738000"/>
                  </a:cubicBezTo>
                  <a:lnTo>
                    <a:pt x="123002" y="738000"/>
                  </a:lnTo>
                  <a:cubicBezTo>
                    <a:pt x="55070" y="738000"/>
                    <a:pt x="0" y="682930"/>
                    <a:pt x="0" y="614998"/>
                  </a:cubicBezTo>
                  <a:lnTo>
                    <a:pt x="0" y="123002"/>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285715" tIns="36026" rIns="285715" bIns="36026"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t>供試植物</a:t>
              </a:r>
            </a:p>
          </p:txBody>
        </p:sp>
      </p:grpSp>
      <p:sp>
        <p:nvSpPr>
          <p:cNvPr id="5" name="正方形/長方形 4">
            <a:hlinkClick r:id="rId3" invalidUrl="https://doi.org/10.1071/PP9870689"/>
            <a:extLst>
              <a:ext uri="{FF2B5EF4-FFF2-40B4-BE49-F238E27FC236}">
                <a16:creationId xmlns:a16="http://schemas.microsoft.com/office/drawing/2014/main" id="{645DBA04-A1E9-1251-E9DA-8440DA730117}"/>
              </a:ext>
            </a:extLst>
          </p:cNvPr>
          <p:cNvSpPr/>
          <p:nvPr/>
        </p:nvSpPr>
        <p:spPr>
          <a:xfrm>
            <a:off x="0" y="7221241"/>
            <a:ext cx="4164301" cy="3345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hlinkClick r:id="rId4" invalidUrl="https://escholarship.org/uc/item/3cr5c1dh"/>
            <a:extLst>
              <a:ext uri="{FF2B5EF4-FFF2-40B4-BE49-F238E27FC236}">
                <a16:creationId xmlns:a16="http://schemas.microsoft.com/office/drawing/2014/main" id="{C70E440A-9EA3-02A6-A1D1-2F58C23651A2}"/>
              </a:ext>
            </a:extLst>
          </p:cNvPr>
          <p:cNvSpPr/>
          <p:nvPr/>
        </p:nvSpPr>
        <p:spPr>
          <a:xfrm>
            <a:off x="4222567" y="7223205"/>
            <a:ext cx="5322467" cy="336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E1261FBC-52A2-C4E9-23AA-49853A86E0F5}"/>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10</a:t>
            </a:fld>
            <a:endParaRPr kumimoji="1" lang="ja-JP" altLang="en-US">
              <a:latin typeface="+mn-ea"/>
              <a:ea typeface="+mn-ea"/>
            </a:endParaRPr>
          </a:p>
        </p:txBody>
      </p:sp>
      <p:sp>
        <p:nvSpPr>
          <p:cNvPr id="4" name="タイトル 3">
            <a:extLst>
              <a:ext uri="{FF2B5EF4-FFF2-40B4-BE49-F238E27FC236}">
                <a16:creationId xmlns:a16="http://schemas.microsoft.com/office/drawing/2014/main" id="{830D1EE7-7CC8-D80E-8426-A07C1D74A1EE}"/>
              </a:ext>
            </a:extLst>
          </p:cNvPr>
          <p:cNvSpPr>
            <a:spLocks noGrp="1" noRot="1" noMove="1" noResize="1" noEditPoints="1" noAdjustHandles="1" noChangeArrowheads="1" noChangeShapeType="1"/>
          </p:cNvSpPr>
          <p:nvPr>
            <p:ph type="title"/>
          </p:nvPr>
        </p:nvSpPr>
        <p:spPr/>
        <p:txBody>
          <a:bodyPr/>
          <a:lstStyle/>
          <a:p>
            <a:r>
              <a:rPr lang="ja-JP" altLang="en-US">
                <a:latin typeface="+mn-ea"/>
                <a:ea typeface="+mn-ea"/>
                <a:cs typeface="CMU Serif" panose="02000603000000000000" pitchFamily="2" charset="0"/>
              </a:rPr>
              <a:t>研究材料と方法</a:t>
            </a:r>
          </a:p>
        </p:txBody>
      </p:sp>
      <p:grpSp>
        <p:nvGrpSpPr>
          <p:cNvPr id="11" name="グループ化 10">
            <a:extLst>
              <a:ext uri="{FF2B5EF4-FFF2-40B4-BE49-F238E27FC236}">
                <a16:creationId xmlns:a16="http://schemas.microsoft.com/office/drawing/2014/main" id="{8C8641BD-61BF-7E0E-3357-4B0A34C4F7E1}"/>
              </a:ext>
            </a:extLst>
          </p:cNvPr>
          <p:cNvGrpSpPr/>
          <p:nvPr/>
        </p:nvGrpSpPr>
        <p:grpSpPr>
          <a:xfrm>
            <a:off x="532863" y="4525238"/>
            <a:ext cx="9437047" cy="1904625"/>
            <a:chOff x="532863" y="4769115"/>
            <a:chExt cx="9437047" cy="1904625"/>
          </a:xfrm>
        </p:grpSpPr>
        <p:sp>
          <p:nvSpPr>
            <p:cNvPr id="8" name="フリーフォーム: 図形 7">
              <a:extLst>
                <a:ext uri="{FF2B5EF4-FFF2-40B4-BE49-F238E27FC236}">
                  <a16:creationId xmlns:a16="http://schemas.microsoft.com/office/drawing/2014/main" id="{E76992FA-D859-025B-F9D2-329E9B373985}"/>
                </a:ext>
              </a:extLst>
            </p:cNvPr>
            <p:cNvSpPr/>
            <p:nvPr/>
          </p:nvSpPr>
          <p:spPr>
            <a:xfrm>
              <a:off x="532863" y="5138115"/>
              <a:ext cx="9437047" cy="1535625"/>
            </a:xfrm>
            <a:custGeom>
              <a:avLst/>
              <a:gdLst>
                <a:gd name="connsiteX0" fmla="*/ 0 w 9437047"/>
                <a:gd name="connsiteY0" fmla="*/ 0 h 1535625"/>
                <a:gd name="connsiteX1" fmla="*/ 9437047 w 9437047"/>
                <a:gd name="connsiteY1" fmla="*/ 0 h 1535625"/>
                <a:gd name="connsiteX2" fmla="*/ 9437047 w 9437047"/>
                <a:gd name="connsiteY2" fmla="*/ 1535625 h 1535625"/>
                <a:gd name="connsiteX3" fmla="*/ 0 w 9437047"/>
                <a:gd name="connsiteY3" fmla="*/ 1535625 h 1535625"/>
                <a:gd name="connsiteX4" fmla="*/ 0 w 9437047"/>
                <a:gd name="connsiteY4" fmla="*/ 0 h 153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7047" h="1535625">
                  <a:moveTo>
                    <a:pt x="0" y="0"/>
                  </a:moveTo>
                  <a:lnTo>
                    <a:pt x="9437047" y="0"/>
                  </a:lnTo>
                  <a:lnTo>
                    <a:pt x="9437047" y="1535625"/>
                  </a:lnTo>
                  <a:lnTo>
                    <a:pt x="0" y="1535625"/>
                  </a:lnTo>
                  <a:lnTo>
                    <a:pt x="0" y="0"/>
                  </a:lnTo>
                  <a:close/>
                </a:path>
              </a:pathLst>
            </a:custGeom>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2420" tIns="520700" rIns="732420" bIns="177800" numCol="1" spcCol="1270" anchor="t" anchorCtr="0">
              <a:noAutofit/>
            </a:bodyPr>
            <a:lstStyle/>
            <a:p>
              <a:pPr marL="452438" lvl="1" indent="-452438" algn="l" defTabSz="1111250">
                <a:lnSpc>
                  <a:spcPct val="90000"/>
                </a:lnSpc>
                <a:spcBef>
                  <a:spcPct val="0"/>
                </a:spcBef>
                <a:spcAft>
                  <a:spcPct val="15000"/>
                </a:spcAft>
                <a:buFont typeface="Wingdings" panose="05000000000000000000" pitchFamily="2" charset="2"/>
                <a:buChar char="u"/>
              </a:pPr>
              <a:r>
                <a:rPr kumimoji="1" lang="ja-JP" altLang="en-US" sz="2500" kern="1200"/>
                <a:t>ダイズ根粒菌</a:t>
              </a:r>
            </a:p>
            <a:p>
              <a:pPr marL="895350" lvl="2" indent="-442913" algn="l" defTabSz="1111250">
                <a:lnSpc>
                  <a:spcPct val="90000"/>
                </a:lnSpc>
                <a:spcBef>
                  <a:spcPct val="0"/>
                </a:spcBef>
                <a:spcAft>
                  <a:spcPct val="15000"/>
                </a:spcAft>
                <a:buFont typeface="Wingdings" panose="05000000000000000000" pitchFamily="2" charset="2"/>
                <a:buChar char="n"/>
              </a:pPr>
              <a:r>
                <a:rPr kumimoji="1" lang="en-US" altLang="ja-JP" sz="2500" i="1" kern="1200">
                  <a:latin typeface="+mj-ea"/>
                  <a:ea typeface="+mj-ea"/>
                </a:rPr>
                <a:t>Bradyrhizobium diazoefficiens</a:t>
              </a:r>
              <a:r>
                <a:rPr kumimoji="1" lang="en-US" altLang="ja-JP" sz="2500" kern="1200">
                  <a:latin typeface="+mj-ea"/>
                  <a:ea typeface="+mj-ea"/>
                </a:rPr>
                <a:t> USDA110</a:t>
              </a:r>
              <a:r>
                <a:rPr kumimoji="1" lang="ja-JP" altLang="en-US" sz="2500" kern="1200"/>
                <a:t>株</a:t>
              </a:r>
            </a:p>
          </p:txBody>
        </p:sp>
        <p:sp>
          <p:nvSpPr>
            <p:cNvPr id="9" name="フリーフォーム: 図形 8">
              <a:extLst>
                <a:ext uri="{FF2B5EF4-FFF2-40B4-BE49-F238E27FC236}">
                  <a16:creationId xmlns:a16="http://schemas.microsoft.com/office/drawing/2014/main" id="{7179A44D-6F6E-6BC2-B16D-1DA525C6BD34}"/>
                </a:ext>
              </a:extLst>
            </p:cNvPr>
            <p:cNvSpPr/>
            <p:nvPr/>
          </p:nvSpPr>
          <p:spPr>
            <a:xfrm>
              <a:off x="1004715" y="4769115"/>
              <a:ext cx="2062950" cy="738000"/>
            </a:xfrm>
            <a:custGeom>
              <a:avLst/>
              <a:gdLst>
                <a:gd name="connsiteX0" fmla="*/ 0 w 6605932"/>
                <a:gd name="connsiteY0" fmla="*/ 123002 h 738000"/>
                <a:gd name="connsiteX1" fmla="*/ 123002 w 6605932"/>
                <a:gd name="connsiteY1" fmla="*/ 0 h 738000"/>
                <a:gd name="connsiteX2" fmla="*/ 6482930 w 6605932"/>
                <a:gd name="connsiteY2" fmla="*/ 0 h 738000"/>
                <a:gd name="connsiteX3" fmla="*/ 6605932 w 6605932"/>
                <a:gd name="connsiteY3" fmla="*/ 123002 h 738000"/>
                <a:gd name="connsiteX4" fmla="*/ 6605932 w 6605932"/>
                <a:gd name="connsiteY4" fmla="*/ 614998 h 738000"/>
                <a:gd name="connsiteX5" fmla="*/ 6482930 w 6605932"/>
                <a:gd name="connsiteY5" fmla="*/ 738000 h 738000"/>
                <a:gd name="connsiteX6" fmla="*/ 123002 w 6605932"/>
                <a:gd name="connsiteY6" fmla="*/ 738000 h 738000"/>
                <a:gd name="connsiteX7" fmla="*/ 0 w 6605932"/>
                <a:gd name="connsiteY7" fmla="*/ 614998 h 738000"/>
                <a:gd name="connsiteX8" fmla="*/ 0 w 6605932"/>
                <a:gd name="connsiteY8" fmla="*/ 123002 h 73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5932" h="738000">
                  <a:moveTo>
                    <a:pt x="0" y="123002"/>
                  </a:moveTo>
                  <a:cubicBezTo>
                    <a:pt x="0" y="55070"/>
                    <a:pt x="55070" y="0"/>
                    <a:pt x="123002" y="0"/>
                  </a:cubicBezTo>
                  <a:lnTo>
                    <a:pt x="6482930" y="0"/>
                  </a:lnTo>
                  <a:cubicBezTo>
                    <a:pt x="6550862" y="0"/>
                    <a:pt x="6605932" y="55070"/>
                    <a:pt x="6605932" y="123002"/>
                  </a:cubicBezTo>
                  <a:lnTo>
                    <a:pt x="6605932" y="614998"/>
                  </a:lnTo>
                  <a:cubicBezTo>
                    <a:pt x="6605932" y="682930"/>
                    <a:pt x="6550862" y="738000"/>
                    <a:pt x="6482930" y="738000"/>
                  </a:cubicBezTo>
                  <a:lnTo>
                    <a:pt x="123002" y="738000"/>
                  </a:lnTo>
                  <a:cubicBezTo>
                    <a:pt x="55070" y="738000"/>
                    <a:pt x="0" y="682930"/>
                    <a:pt x="0" y="614998"/>
                  </a:cubicBezTo>
                  <a:lnTo>
                    <a:pt x="0" y="123002"/>
                  </a:lnTo>
                  <a:close/>
                </a:path>
              </a:pathLst>
            </a:custGeom>
          </p:spPr>
          <p:style>
            <a:lnRef idx="0">
              <a:schemeClr val="accent4"/>
            </a:lnRef>
            <a:fillRef idx="3">
              <a:schemeClr val="accent4"/>
            </a:fillRef>
            <a:effectRef idx="3">
              <a:schemeClr val="accent4"/>
            </a:effectRef>
            <a:fontRef idx="minor">
              <a:schemeClr val="lt1"/>
            </a:fontRef>
          </p:style>
          <p:txBody>
            <a:bodyPr spcFirstLastPara="0" vert="horz" wrap="square" lIns="285715" tIns="36026" rIns="285715" bIns="36026"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t>供試菌</a:t>
              </a:r>
            </a:p>
          </p:txBody>
        </p:sp>
      </p:grpSp>
      <p:sp>
        <p:nvSpPr>
          <p:cNvPr id="12" name="テキスト プレースホルダー 11">
            <a:extLst>
              <a:ext uri="{FF2B5EF4-FFF2-40B4-BE49-F238E27FC236}">
                <a16:creationId xmlns:a16="http://schemas.microsoft.com/office/drawing/2014/main" id="{E220DAE3-CB1F-C819-6BA5-A8001F83CF49}"/>
              </a:ext>
            </a:extLst>
          </p:cNvPr>
          <p:cNvSpPr>
            <a:spLocks noGrp="1" noRot="1" noMove="1" noResize="1" noEditPoints="1" noAdjustHandles="1" noChangeArrowheads="1" noChangeShapeType="1"/>
          </p:cNvSpPr>
          <p:nvPr>
            <p:ph type="body" sz="quarter" idx="22"/>
          </p:nvPr>
        </p:nvSpPr>
        <p:spPr/>
        <p:txBody>
          <a:bodyPr/>
          <a:lstStyle/>
          <a:p>
            <a:r>
              <a:rPr lang="en-US" altLang="ja-JP" baseline="30000">
                <a:solidFill>
                  <a:schemeClr val="tx1"/>
                </a:solidFill>
                <a:latin typeface="+mj-ea"/>
                <a:ea typeface="+mj-ea"/>
              </a:rPr>
              <a:t>†1 </a:t>
            </a:r>
            <a:r>
              <a:rPr lang="en-US" altLang="ja-JP" err="1">
                <a:solidFill>
                  <a:schemeClr val="tx1"/>
                </a:solidFill>
                <a:latin typeface="+mj-ea"/>
                <a:ea typeface="+mj-ea"/>
              </a:rPr>
              <a:t>Schmutz</a:t>
            </a:r>
            <a:r>
              <a:rPr lang="en-US" altLang="ja-JP">
                <a:solidFill>
                  <a:schemeClr val="tx1"/>
                </a:solidFill>
                <a:latin typeface="+mj-ea"/>
                <a:ea typeface="+mj-ea"/>
              </a:rPr>
              <a:t> et al. (2010). </a:t>
            </a:r>
            <a:r>
              <a:rPr lang="en-US" altLang="ja-JP" i="1">
                <a:solidFill>
                  <a:schemeClr val="tx1"/>
                </a:solidFill>
                <a:latin typeface="+mj-ea"/>
                <a:ea typeface="+mj-ea"/>
              </a:rPr>
              <a:t>Nature</a:t>
            </a:r>
            <a:r>
              <a:rPr lang="en-US" altLang="ja-JP">
                <a:solidFill>
                  <a:schemeClr val="tx1"/>
                </a:solidFill>
                <a:latin typeface="+mj-ea"/>
                <a:ea typeface="+mj-ea"/>
              </a:rPr>
              <a:t> </a:t>
            </a:r>
            <a:r>
              <a:rPr lang="en-US" altLang="ja-JP" b="1">
                <a:solidFill>
                  <a:schemeClr val="tx1"/>
                </a:solidFill>
                <a:latin typeface="+mj-ea"/>
                <a:ea typeface="+mj-ea"/>
              </a:rPr>
              <a:t>463</a:t>
            </a:r>
            <a:r>
              <a:rPr lang="en-US" altLang="ja-JP">
                <a:solidFill>
                  <a:schemeClr val="tx1"/>
                </a:solidFill>
                <a:latin typeface="+mj-ea"/>
                <a:ea typeface="+mj-ea"/>
              </a:rPr>
              <a:t>: 178-183. </a:t>
            </a:r>
            <a:r>
              <a:rPr lang="en-US" altLang="ja-JP" baseline="30000">
                <a:solidFill>
                  <a:schemeClr val="tx1"/>
                </a:solidFill>
                <a:latin typeface="+mj-ea"/>
                <a:ea typeface="+mj-ea"/>
              </a:rPr>
              <a:t>†2</a:t>
            </a:r>
            <a:r>
              <a:rPr lang="ja-JP" altLang="en-US" baseline="30000">
                <a:solidFill>
                  <a:schemeClr val="tx1"/>
                </a:solidFill>
                <a:latin typeface="+mj-ea"/>
                <a:ea typeface="+mj-ea"/>
              </a:rPr>
              <a:t> </a:t>
            </a:r>
            <a:r>
              <a:rPr lang="en-US" altLang="ja-JP" err="1">
                <a:solidFill>
                  <a:schemeClr val="tx1"/>
                </a:solidFill>
                <a:latin typeface="+mj-ea"/>
                <a:ea typeface="+mj-ea"/>
              </a:rPr>
              <a:t>Gremaud</a:t>
            </a:r>
            <a:r>
              <a:rPr lang="en-US" altLang="ja-JP">
                <a:solidFill>
                  <a:schemeClr val="tx1"/>
                </a:solidFill>
                <a:latin typeface="+mj-ea"/>
                <a:ea typeface="+mj-ea"/>
              </a:rPr>
              <a:t> and Harper. (1989). </a:t>
            </a:r>
            <a:r>
              <a:rPr lang="en-US" altLang="ja-JP" i="1">
                <a:solidFill>
                  <a:schemeClr val="tx1"/>
                </a:solidFill>
                <a:latin typeface="+mj-ea"/>
                <a:ea typeface="+mj-ea"/>
              </a:rPr>
              <a:t>Plant</a:t>
            </a:r>
            <a:r>
              <a:rPr lang="en-US" altLang="ja-JP">
                <a:solidFill>
                  <a:schemeClr val="tx1"/>
                </a:solidFill>
                <a:latin typeface="+mj-ea"/>
                <a:ea typeface="+mj-ea"/>
              </a:rPr>
              <a:t> </a:t>
            </a:r>
            <a:r>
              <a:rPr lang="en-US" altLang="ja-JP" i="1">
                <a:solidFill>
                  <a:schemeClr val="tx1"/>
                </a:solidFill>
                <a:latin typeface="+mj-ea"/>
                <a:ea typeface="+mj-ea"/>
              </a:rPr>
              <a:t>Physiology</a:t>
            </a:r>
            <a:r>
              <a:rPr lang="en-US" altLang="ja-JP">
                <a:solidFill>
                  <a:schemeClr val="tx1"/>
                </a:solidFill>
                <a:latin typeface="+mj-ea"/>
                <a:ea typeface="+mj-ea"/>
              </a:rPr>
              <a:t> </a:t>
            </a:r>
            <a:r>
              <a:rPr lang="en-US" altLang="ja-JP" b="1">
                <a:solidFill>
                  <a:schemeClr val="tx1"/>
                </a:solidFill>
              </a:rPr>
              <a:t>89</a:t>
            </a:r>
            <a:r>
              <a:rPr lang="en-US" altLang="ja-JP">
                <a:solidFill>
                  <a:schemeClr val="tx1"/>
                </a:solidFill>
                <a:latin typeface="+mj-ea"/>
                <a:ea typeface="+mj-ea"/>
              </a:rPr>
              <a:t>: 169-173.</a:t>
            </a:r>
            <a:endParaRPr lang="ja-JP" altLang="en-US">
              <a:solidFill>
                <a:schemeClr val="tx1"/>
              </a:solidFill>
              <a:latin typeface="+mj-ea"/>
              <a:ea typeface="+mj-ea"/>
            </a:endParaRPr>
          </a:p>
        </p:txBody>
      </p:sp>
      <p:sp>
        <p:nvSpPr>
          <p:cNvPr id="13" name="動作設定ボタン: 空白 12">
            <a:hlinkClick r:id="rId5" action="ppaction://hlinksldjump" highlightClick="1"/>
            <a:extLst>
              <a:ext uri="{FF2B5EF4-FFF2-40B4-BE49-F238E27FC236}">
                <a16:creationId xmlns:a16="http://schemas.microsoft.com/office/drawing/2014/main" id="{4F5CF4B6-7BAF-8110-41B4-FADC06D518AF}"/>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5929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hlinkClick r:id="rId3" invalidUrl="https://doi.org/10.1007/1-4020-3570-5_44"/>
            <a:extLst>
              <a:ext uri="{FF2B5EF4-FFF2-40B4-BE49-F238E27FC236}">
                <a16:creationId xmlns:a16="http://schemas.microsoft.com/office/drawing/2014/main" id="{11F507DE-556F-1076-9933-06EA3122081E}"/>
              </a:ext>
            </a:extLst>
          </p:cNvPr>
          <p:cNvSpPr/>
          <p:nvPr/>
        </p:nvSpPr>
        <p:spPr>
          <a:xfrm>
            <a:off x="1" y="7219272"/>
            <a:ext cx="4651168" cy="3404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プレースホルダー 43">
            <a:extLst>
              <a:ext uri="{FF2B5EF4-FFF2-40B4-BE49-F238E27FC236}">
                <a16:creationId xmlns:a16="http://schemas.microsoft.com/office/drawing/2014/main" id="{9B7D25A0-66A9-14FE-7DD5-415445A89F3F}"/>
              </a:ext>
            </a:extLst>
          </p:cNvPr>
          <p:cNvSpPr>
            <a:spLocks noGrp="1"/>
          </p:cNvSpPr>
          <p:nvPr>
            <p:ph type="body" sz="quarter" idx="22"/>
          </p:nvPr>
        </p:nvSpPr>
        <p:spPr/>
        <p:txBody>
          <a:bodyPr/>
          <a:lstStyle/>
          <a:p>
            <a:r>
              <a:rPr lang="ja-JP" altLang="en-US"/>
              <a:t>山谷・有馬．</a:t>
            </a:r>
            <a:r>
              <a:rPr lang="en-US" altLang="ja-JP"/>
              <a:t>(2004)</a:t>
            </a:r>
            <a:r>
              <a:rPr lang="ja-JP" altLang="en-US"/>
              <a:t>．</a:t>
            </a:r>
            <a:r>
              <a:rPr lang="ja-JP" altLang="en-US" i="1"/>
              <a:t>日本土壌肥料学雑誌</a:t>
            </a:r>
            <a:r>
              <a:rPr lang="ja-JP" altLang="en-US"/>
              <a:t> </a:t>
            </a:r>
            <a:r>
              <a:rPr lang="en-US" altLang="ja-JP" b="1"/>
              <a:t>75</a:t>
            </a:r>
            <a:r>
              <a:rPr lang="en-US" altLang="ja-JP"/>
              <a:t>: 685-691</a:t>
            </a:r>
            <a:r>
              <a:rPr lang="ja-JP" altLang="en-US"/>
              <a:t>．</a:t>
            </a:r>
            <a:r>
              <a:rPr lang="en-US" altLang="ja-JP">
                <a:solidFill>
                  <a:schemeClr val="tx1"/>
                </a:solidFill>
                <a:latin typeface="+mj-ea"/>
                <a:ea typeface="+mj-ea"/>
              </a:rPr>
              <a:t>[Fig3, Fig4] </a:t>
            </a:r>
            <a:r>
              <a:rPr lang="ja-JP" altLang="en-US">
                <a:solidFill>
                  <a:schemeClr val="tx1"/>
                </a:solidFill>
                <a:latin typeface="+mj-ea"/>
                <a:ea typeface="+mj-ea"/>
              </a:rPr>
              <a:t>伊藤先生撮影．</a:t>
            </a:r>
          </a:p>
        </p:txBody>
      </p:sp>
      <p:sp>
        <p:nvSpPr>
          <p:cNvPr id="2" name="スライド番号プレースホルダー 1">
            <a:extLst>
              <a:ext uri="{FF2B5EF4-FFF2-40B4-BE49-F238E27FC236}">
                <a16:creationId xmlns:a16="http://schemas.microsoft.com/office/drawing/2014/main" id="{E1261FBC-52A2-C4E9-23AA-49853A86E0F5}"/>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11</a:t>
            </a:fld>
            <a:endParaRPr kumimoji="1" lang="ja-JP" altLang="en-US"/>
          </a:p>
        </p:txBody>
      </p:sp>
      <p:sp>
        <p:nvSpPr>
          <p:cNvPr id="45" name="テキスト プレースホルダー 44">
            <a:extLst>
              <a:ext uri="{FF2B5EF4-FFF2-40B4-BE49-F238E27FC236}">
                <a16:creationId xmlns:a16="http://schemas.microsoft.com/office/drawing/2014/main" id="{FA3B915A-15FE-5999-21C3-076BDEC12F88}"/>
              </a:ext>
            </a:extLst>
          </p:cNvPr>
          <p:cNvSpPr>
            <a:spLocks noGrp="1"/>
          </p:cNvSpPr>
          <p:nvPr>
            <p:ph type="body" sz="quarter" idx="24"/>
          </p:nvPr>
        </p:nvSpPr>
        <p:spPr>
          <a:xfrm>
            <a:off x="5345906" y="1317409"/>
            <a:ext cx="5320039" cy="6050042"/>
          </a:xfrm>
        </p:spPr>
        <p:txBody>
          <a:bodyPr anchor="ctr"/>
          <a:lstStyle/>
          <a:p>
            <a:pPr marL="742950" indent="-742950">
              <a:buFont typeface="+mj-lt"/>
              <a:buAutoNum type="arabicPeriod"/>
            </a:pPr>
            <a:r>
              <a:rPr lang="ja-JP" altLang="en-US">
                <a:latin typeface="+mn-ea"/>
                <a:ea typeface="+mn-ea"/>
              </a:rPr>
              <a:t>無菌栽培（</a:t>
            </a:r>
            <a:r>
              <a:rPr lang="en-US" altLang="ja-JP">
                <a:latin typeface="+mn-ea"/>
                <a:ea typeface="+mn-ea"/>
              </a:rPr>
              <a:t>Fig3</a:t>
            </a:r>
            <a:r>
              <a:rPr lang="ja-JP" altLang="en-US">
                <a:latin typeface="+mn-ea"/>
                <a:ea typeface="+mn-ea"/>
              </a:rPr>
              <a:t>）</a:t>
            </a:r>
            <a:endParaRPr lang="en-US" altLang="ja-JP">
              <a:latin typeface="+mn-ea"/>
              <a:ea typeface="+mn-ea"/>
            </a:endParaRPr>
          </a:p>
          <a:p>
            <a:pPr marL="742950" indent="-742950">
              <a:buFont typeface="+mj-lt"/>
              <a:buAutoNum type="arabicPeriod"/>
            </a:pPr>
            <a:r>
              <a:rPr lang="ja-JP" altLang="en-US">
                <a:latin typeface="+mn-ea"/>
                <a:ea typeface="+mn-ea"/>
              </a:rPr>
              <a:t>初生葉を葉柄部から切断</a:t>
            </a:r>
            <a:endParaRPr lang="en-US" altLang="ja-JP">
              <a:latin typeface="+mn-ea"/>
              <a:ea typeface="+mn-ea"/>
            </a:endParaRPr>
          </a:p>
          <a:p>
            <a:pPr marL="742950" indent="-742950">
              <a:buFont typeface="+mj-lt"/>
              <a:buAutoNum type="arabicPeriod"/>
            </a:pPr>
            <a:r>
              <a:rPr lang="ja-JP" altLang="en-US">
                <a:solidFill>
                  <a:schemeClr val="accent6"/>
                </a:solidFill>
                <a:latin typeface="+mn-ea"/>
                <a:ea typeface="+mn-ea"/>
              </a:rPr>
              <a:t>切り口から検定液を導入</a:t>
            </a:r>
            <a:r>
              <a:rPr lang="ja-JP" altLang="en-US">
                <a:latin typeface="+mn-ea"/>
                <a:ea typeface="+mn-ea"/>
              </a:rPr>
              <a:t>（</a:t>
            </a:r>
            <a:r>
              <a:rPr lang="en-US" altLang="ja-JP">
                <a:latin typeface="+mn-ea"/>
                <a:ea typeface="+mn-ea"/>
              </a:rPr>
              <a:t>Fig4</a:t>
            </a:r>
            <a:r>
              <a:rPr lang="ja-JP" altLang="en-US">
                <a:latin typeface="+mn-ea"/>
                <a:ea typeface="+mn-ea"/>
              </a:rPr>
              <a:t>）</a:t>
            </a:r>
            <a:endParaRPr lang="en-US" altLang="ja-JP">
              <a:latin typeface="+mn-ea"/>
              <a:ea typeface="+mn-ea"/>
            </a:endParaRPr>
          </a:p>
          <a:p>
            <a:pPr marL="742950" indent="-742950">
              <a:buFont typeface="+mj-lt"/>
              <a:buAutoNum type="arabicPeriod"/>
            </a:pPr>
            <a:r>
              <a:rPr lang="ja-JP" altLang="en-US">
                <a:latin typeface="+mn-ea"/>
                <a:ea typeface="+mn-ea"/>
              </a:rPr>
              <a:t>根粒菌接種</a:t>
            </a:r>
            <a:endParaRPr lang="en-US" altLang="ja-JP">
              <a:latin typeface="+mn-ea"/>
              <a:ea typeface="+mn-ea"/>
            </a:endParaRPr>
          </a:p>
          <a:p>
            <a:pPr marL="742950" indent="-742950">
              <a:buFont typeface="+mj-lt"/>
              <a:buAutoNum type="arabicPeriod"/>
            </a:pPr>
            <a:r>
              <a:rPr lang="ja-JP" altLang="en-US">
                <a:latin typeface="+mn-ea"/>
                <a:ea typeface="+mn-ea"/>
              </a:rPr>
              <a:t>一定期間栽培</a:t>
            </a:r>
            <a:endParaRPr lang="en-US" altLang="ja-JP">
              <a:latin typeface="+mn-ea"/>
              <a:ea typeface="+mn-ea"/>
            </a:endParaRPr>
          </a:p>
          <a:p>
            <a:pPr marL="742950" indent="-742950">
              <a:buFont typeface="+mj-lt"/>
              <a:buAutoNum type="arabicPeriod"/>
            </a:pPr>
            <a:r>
              <a:rPr lang="ja-JP" altLang="en-US">
                <a:latin typeface="+mn-ea"/>
                <a:ea typeface="+mn-ea"/>
              </a:rPr>
              <a:t>根をサンプリング</a:t>
            </a:r>
            <a:endParaRPr lang="en-US" altLang="ja-JP">
              <a:latin typeface="+mn-ea"/>
              <a:ea typeface="+mn-ea"/>
            </a:endParaRPr>
          </a:p>
          <a:p>
            <a:pPr marL="1228725" lvl="1" indent="-514350">
              <a:buFont typeface="Wingdings" pitchFamily="2" charset="2"/>
              <a:buChar char="n"/>
            </a:pPr>
            <a:r>
              <a:rPr lang="ja-JP" altLang="en-US" sz="2800">
                <a:solidFill>
                  <a:schemeClr val="accent6"/>
                </a:solidFill>
                <a:latin typeface="+mn-ea"/>
              </a:rPr>
              <a:t>根粒数計測</a:t>
            </a:r>
            <a:endParaRPr lang="en-US" altLang="ja-JP" sz="2800">
              <a:solidFill>
                <a:schemeClr val="accent6"/>
              </a:solidFill>
              <a:latin typeface="+mn-ea"/>
            </a:endParaRPr>
          </a:p>
          <a:p>
            <a:pPr marL="1228725" lvl="1" indent="-514350">
              <a:buFont typeface="Wingdings" pitchFamily="2" charset="2"/>
              <a:buChar char="n"/>
            </a:pPr>
            <a:r>
              <a:rPr lang="ja-JP" altLang="en-US" sz="2800">
                <a:solidFill>
                  <a:schemeClr val="accent6"/>
                </a:solidFill>
                <a:latin typeface="+mn-ea"/>
              </a:rPr>
              <a:t>発現遺伝子量計測</a:t>
            </a:r>
            <a:endParaRPr lang="ja-JP" altLang="en-US" sz="2400">
              <a:solidFill>
                <a:schemeClr val="accent6"/>
              </a:solidFill>
              <a:latin typeface="+mn-ea"/>
            </a:endParaRPr>
          </a:p>
        </p:txBody>
      </p:sp>
      <p:sp>
        <p:nvSpPr>
          <p:cNvPr id="43" name="タイトル 42">
            <a:extLst>
              <a:ext uri="{FF2B5EF4-FFF2-40B4-BE49-F238E27FC236}">
                <a16:creationId xmlns:a16="http://schemas.microsoft.com/office/drawing/2014/main" id="{E0CEB2CD-6F50-B48F-F92E-591E22F460FB}"/>
              </a:ext>
            </a:extLst>
          </p:cNvPr>
          <p:cNvSpPr>
            <a:spLocks noGrp="1"/>
          </p:cNvSpPr>
          <p:nvPr>
            <p:ph type="title"/>
          </p:nvPr>
        </p:nvSpPr>
        <p:spPr/>
        <p:txBody>
          <a:bodyPr/>
          <a:lstStyle/>
          <a:p>
            <a:r>
              <a:rPr lang="ja-JP" altLang="en-US">
                <a:latin typeface="+mn-ea"/>
                <a:ea typeface="+mn-ea"/>
                <a:cs typeface="CMU Serif" panose="02000603000000000000" pitchFamily="2" charset="0"/>
              </a:rPr>
              <a:t>生物検定法</a:t>
            </a:r>
          </a:p>
        </p:txBody>
      </p:sp>
      <p:grpSp>
        <p:nvGrpSpPr>
          <p:cNvPr id="48" name="グループ化 47">
            <a:extLst>
              <a:ext uri="{FF2B5EF4-FFF2-40B4-BE49-F238E27FC236}">
                <a16:creationId xmlns:a16="http://schemas.microsoft.com/office/drawing/2014/main" id="{4567355F-C36D-F7DE-3C34-1BB424B414F4}"/>
              </a:ext>
            </a:extLst>
          </p:cNvPr>
          <p:cNvGrpSpPr/>
          <p:nvPr/>
        </p:nvGrpSpPr>
        <p:grpSpPr>
          <a:xfrm>
            <a:off x="11008" y="1533919"/>
            <a:ext cx="2787943" cy="4193341"/>
            <a:chOff x="11008" y="1533919"/>
            <a:chExt cx="2787943" cy="4193341"/>
          </a:xfrm>
        </p:grpSpPr>
        <p:pic>
          <p:nvPicPr>
            <p:cNvPr id="36" name="図 35">
              <a:extLst>
                <a:ext uri="{FF2B5EF4-FFF2-40B4-BE49-F238E27FC236}">
                  <a16:creationId xmlns:a16="http://schemas.microsoft.com/office/drawing/2014/main" id="{BB7296FC-765A-1F5D-8F6F-652C353E16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68992" y="1533919"/>
              <a:ext cx="2471974" cy="3670121"/>
            </a:xfrm>
            <a:prstGeom prst="rect">
              <a:avLst/>
            </a:prstGeom>
            <a:ln w="19050">
              <a:solidFill>
                <a:schemeClr val="accent1">
                  <a:lumMod val="60000"/>
                  <a:lumOff val="40000"/>
                </a:schemeClr>
              </a:solidFill>
            </a:ln>
          </p:spPr>
        </p:pic>
        <p:sp>
          <p:nvSpPr>
            <p:cNvPr id="46" name="テキスト ボックス 45">
              <a:extLst>
                <a:ext uri="{FF2B5EF4-FFF2-40B4-BE49-F238E27FC236}">
                  <a16:creationId xmlns:a16="http://schemas.microsoft.com/office/drawing/2014/main" id="{3FDE71ED-A1DD-9050-0325-D02F66A21D89}"/>
                </a:ext>
              </a:extLst>
            </p:cNvPr>
            <p:cNvSpPr txBox="1"/>
            <p:nvPr/>
          </p:nvSpPr>
          <p:spPr>
            <a:xfrm>
              <a:off x="11008" y="5204040"/>
              <a:ext cx="2787943" cy="523220"/>
            </a:xfrm>
            <a:prstGeom prst="rect">
              <a:avLst/>
            </a:prstGeom>
            <a:noFill/>
          </p:spPr>
          <p:txBody>
            <a:bodyPr wrap="square" rtlCol="0">
              <a:spAutoFit/>
            </a:bodyPr>
            <a:lstStyle/>
            <a:p>
              <a:pPr algn="ctr"/>
              <a:r>
                <a:rPr kumimoji="1" lang="en-US" altLang="ja-JP" sz="1400">
                  <a:latin typeface="+mn-ea"/>
                </a:rPr>
                <a:t>Fig3 </a:t>
              </a:r>
              <a:r>
                <a:rPr lang="ja-JP" altLang="en-US" sz="1400">
                  <a:latin typeface="+mn-ea"/>
                </a:rPr>
                <a:t>プラントボックス</a:t>
              </a:r>
              <a:r>
                <a:rPr kumimoji="1" lang="ja-JP" altLang="en-US" sz="1400">
                  <a:latin typeface="+mn-ea"/>
                </a:rPr>
                <a:t>での生育</a:t>
              </a:r>
              <a:endParaRPr kumimoji="1" lang="en-US" altLang="ja-JP" sz="1400">
                <a:latin typeface="+mn-ea"/>
              </a:endParaRPr>
            </a:p>
            <a:p>
              <a:pPr marL="449263"/>
              <a:r>
                <a:rPr kumimoji="1" lang="ja-JP" altLang="en-US" sz="1400">
                  <a:latin typeface="+mn-ea"/>
                </a:rPr>
                <a:t>（</a:t>
              </a:r>
              <a:r>
                <a:rPr kumimoji="1" lang="en-US" altLang="ja-JP" sz="1400">
                  <a:latin typeface="+mj-ea"/>
                  <a:ea typeface="+mj-ea"/>
                  <a:cs typeface="CMU Serif" panose="02000603000000000000" pitchFamily="2" charset="0"/>
                </a:rPr>
                <a:t>Aseptic condition</a:t>
              </a:r>
              <a:r>
                <a:rPr kumimoji="1" lang="ja-JP" altLang="en-US" sz="1400">
                  <a:latin typeface="+mn-ea"/>
                </a:rPr>
                <a:t>） </a:t>
              </a:r>
            </a:p>
          </p:txBody>
        </p:sp>
      </p:grpSp>
      <p:grpSp>
        <p:nvGrpSpPr>
          <p:cNvPr id="49" name="グループ化 48">
            <a:extLst>
              <a:ext uri="{FF2B5EF4-FFF2-40B4-BE49-F238E27FC236}">
                <a16:creationId xmlns:a16="http://schemas.microsoft.com/office/drawing/2014/main" id="{7F153DEF-699D-0EB6-E4C0-6A1330D1DAC7}"/>
              </a:ext>
            </a:extLst>
          </p:cNvPr>
          <p:cNvGrpSpPr/>
          <p:nvPr/>
        </p:nvGrpSpPr>
        <p:grpSpPr>
          <a:xfrm>
            <a:off x="2757449" y="3039701"/>
            <a:ext cx="2471974" cy="4217580"/>
            <a:chOff x="2757449" y="3188803"/>
            <a:chExt cx="2471974" cy="4217580"/>
          </a:xfrm>
        </p:grpSpPr>
        <p:pic>
          <p:nvPicPr>
            <p:cNvPr id="35" name="図 34">
              <a:extLst>
                <a:ext uri="{FF2B5EF4-FFF2-40B4-BE49-F238E27FC236}">
                  <a16:creationId xmlns:a16="http://schemas.microsoft.com/office/drawing/2014/main" id="{FB680ABF-838F-B333-C1B1-9D4CF26F53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rot="5400000">
              <a:off x="2158376" y="3787876"/>
              <a:ext cx="3670120" cy="2471973"/>
            </a:xfrm>
            <a:prstGeom prst="rect">
              <a:avLst/>
            </a:prstGeom>
            <a:ln w="19050">
              <a:solidFill>
                <a:schemeClr val="accent1">
                  <a:lumMod val="60000"/>
                  <a:lumOff val="40000"/>
                </a:schemeClr>
              </a:solidFill>
            </a:ln>
          </p:spPr>
        </p:pic>
        <p:sp>
          <p:nvSpPr>
            <p:cNvPr id="47" name="テキスト ボックス 46">
              <a:extLst>
                <a:ext uri="{FF2B5EF4-FFF2-40B4-BE49-F238E27FC236}">
                  <a16:creationId xmlns:a16="http://schemas.microsoft.com/office/drawing/2014/main" id="{CDD866E5-4CDA-511F-A94B-FCC7B81A6D07}"/>
                </a:ext>
              </a:extLst>
            </p:cNvPr>
            <p:cNvSpPr txBox="1"/>
            <p:nvPr/>
          </p:nvSpPr>
          <p:spPr>
            <a:xfrm>
              <a:off x="2757449" y="6883163"/>
              <a:ext cx="2471974" cy="523220"/>
            </a:xfrm>
            <a:prstGeom prst="rect">
              <a:avLst/>
            </a:prstGeom>
            <a:noFill/>
          </p:spPr>
          <p:txBody>
            <a:bodyPr wrap="square" rtlCol="0">
              <a:spAutoFit/>
            </a:bodyPr>
            <a:lstStyle/>
            <a:p>
              <a:pPr algn="ctr"/>
              <a:r>
                <a:rPr kumimoji="1" lang="en-US" altLang="ja-JP" sz="1400">
                  <a:latin typeface="+mn-ea"/>
                </a:rPr>
                <a:t>Fig4 </a:t>
              </a:r>
              <a:r>
                <a:rPr lang="ja-JP" altLang="en-US" sz="1400">
                  <a:latin typeface="+mn-ea"/>
                </a:rPr>
                <a:t>検定溶液の導入</a:t>
              </a:r>
              <a:endParaRPr kumimoji="1" lang="en-US" altLang="ja-JP" sz="1400">
                <a:latin typeface="+mn-ea"/>
              </a:endParaRPr>
            </a:p>
            <a:p>
              <a:pPr marL="715963"/>
              <a:r>
                <a:rPr kumimoji="1" lang="ja-JP" altLang="en-US" sz="1400">
                  <a:latin typeface="+mn-ea"/>
                </a:rPr>
                <a:t>（</a:t>
              </a:r>
              <a:r>
                <a:rPr kumimoji="1" lang="en-US" altLang="ja-JP" sz="1400">
                  <a:latin typeface="+mj-ea"/>
                  <a:ea typeface="+mj-ea"/>
                  <a:cs typeface="CMU Serif" panose="02000603000000000000" pitchFamily="2" charset="0"/>
                </a:rPr>
                <a:t>Open air</a:t>
              </a:r>
              <a:r>
                <a:rPr kumimoji="1" lang="ja-JP" altLang="en-US" sz="1400">
                  <a:latin typeface="+mn-ea"/>
                </a:rPr>
                <a:t>） </a:t>
              </a:r>
            </a:p>
          </p:txBody>
        </p:sp>
      </p:grpSp>
      <p:grpSp>
        <p:nvGrpSpPr>
          <p:cNvPr id="79" name="グループ化 78">
            <a:extLst>
              <a:ext uri="{FF2B5EF4-FFF2-40B4-BE49-F238E27FC236}">
                <a16:creationId xmlns:a16="http://schemas.microsoft.com/office/drawing/2014/main" id="{EB2106C8-A663-1892-53EE-7ED9DC6A124B}"/>
              </a:ext>
            </a:extLst>
          </p:cNvPr>
          <p:cNvGrpSpPr/>
          <p:nvPr/>
        </p:nvGrpSpPr>
        <p:grpSpPr>
          <a:xfrm>
            <a:off x="4310425" y="3897836"/>
            <a:ext cx="1256282" cy="380788"/>
            <a:chOff x="4206109" y="4002096"/>
            <a:chExt cx="1256282" cy="380788"/>
          </a:xfrm>
        </p:grpSpPr>
        <p:sp>
          <p:nvSpPr>
            <p:cNvPr id="78" name="正方形/長方形 77">
              <a:extLst>
                <a:ext uri="{FF2B5EF4-FFF2-40B4-BE49-F238E27FC236}">
                  <a16:creationId xmlns:a16="http://schemas.microsoft.com/office/drawing/2014/main" id="{9813C04B-16DD-23D3-DACE-8D4F47C45AC9}"/>
                </a:ext>
              </a:extLst>
            </p:cNvPr>
            <p:cNvSpPr/>
            <p:nvPr/>
          </p:nvSpPr>
          <p:spPr>
            <a:xfrm>
              <a:off x="4206109" y="4002096"/>
              <a:ext cx="1256282" cy="380787"/>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図形 74">
              <a:extLst>
                <a:ext uri="{FF2B5EF4-FFF2-40B4-BE49-F238E27FC236}">
                  <a16:creationId xmlns:a16="http://schemas.microsoft.com/office/drawing/2014/main" id="{F42478C3-715E-A4FC-37F8-68A335B7EDEC}"/>
                </a:ext>
              </a:extLst>
            </p:cNvPr>
            <p:cNvSpPr/>
            <p:nvPr/>
          </p:nvSpPr>
          <p:spPr>
            <a:xfrm flipH="1">
              <a:off x="4206109" y="4057942"/>
              <a:ext cx="1256282" cy="324942"/>
            </a:xfrm>
            <a:custGeom>
              <a:avLst/>
              <a:gdLst>
                <a:gd name="connsiteX0" fmla="*/ 1657350 w 1657350"/>
                <a:gd name="connsiteY0" fmla="*/ 0 h 323850"/>
                <a:gd name="connsiteX1" fmla="*/ 1295400 w 1657350"/>
                <a:gd name="connsiteY1" fmla="*/ 323850 h 323850"/>
                <a:gd name="connsiteX2" fmla="*/ 0 w 1657350"/>
                <a:gd name="connsiteY2" fmla="*/ 323850 h 323850"/>
              </a:gdLst>
              <a:ahLst/>
              <a:cxnLst>
                <a:cxn ang="0">
                  <a:pos x="connsiteX0" y="connsiteY0"/>
                </a:cxn>
                <a:cxn ang="0">
                  <a:pos x="connsiteX1" y="connsiteY1"/>
                </a:cxn>
                <a:cxn ang="0">
                  <a:pos x="connsiteX2" y="connsiteY2"/>
                </a:cxn>
              </a:cxnLst>
              <a:rect l="l" t="t" r="r" b="b"/>
              <a:pathLst>
                <a:path w="1657350" h="323850">
                  <a:moveTo>
                    <a:pt x="1657350" y="0"/>
                  </a:moveTo>
                  <a:lnTo>
                    <a:pt x="1295400" y="323850"/>
                  </a:lnTo>
                  <a:lnTo>
                    <a:pt x="0" y="323850"/>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kumimoji="1" lang="ja-JP" altLang="en-US" sz="2400"/>
                <a:t>検定液</a:t>
              </a:r>
            </a:p>
          </p:txBody>
        </p:sp>
      </p:grpSp>
      <p:sp>
        <p:nvSpPr>
          <p:cNvPr id="3" name="動作設定ボタン: 空白 2">
            <a:hlinkClick r:id="" action="ppaction://hlinkshowjump?jump=nextslide" highlightClick="1"/>
            <a:extLst>
              <a:ext uri="{FF2B5EF4-FFF2-40B4-BE49-F238E27FC236}">
                <a16:creationId xmlns:a16="http://schemas.microsoft.com/office/drawing/2014/main" id="{86CA646A-6D80-BD5A-7D65-53C9567E45CC}"/>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8971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xEl>
                                              <p:pRg st="0" end="0"/>
                                            </p:txEl>
                                          </p:spTgt>
                                        </p:tgtEl>
                                        <p:attrNameLst>
                                          <p:attrName>style.visibility</p:attrName>
                                        </p:attrNameLst>
                                      </p:cBhvr>
                                      <p:to>
                                        <p:strVal val="visible"/>
                                      </p:to>
                                    </p:set>
                                    <p:animEffect transition="in" filter="fade">
                                      <p:cBhvr>
                                        <p:cTn id="10" dur="500"/>
                                        <p:tgtEl>
                                          <p:spTgt spid="4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xEl>
                                              <p:pRg st="1" end="1"/>
                                            </p:txEl>
                                          </p:spTgt>
                                        </p:tgtEl>
                                        <p:attrNameLst>
                                          <p:attrName>style.visibility</p:attrName>
                                        </p:attrNameLst>
                                      </p:cBhvr>
                                      <p:to>
                                        <p:strVal val="visible"/>
                                      </p:to>
                                    </p:set>
                                    <p:animEffect transition="in" filter="fade">
                                      <p:cBhvr>
                                        <p:cTn id="15" dur="500"/>
                                        <p:tgtEl>
                                          <p:spTgt spid="4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xEl>
                                              <p:pRg st="2" end="2"/>
                                            </p:txEl>
                                          </p:spTgt>
                                        </p:tgtEl>
                                        <p:attrNameLst>
                                          <p:attrName>style.visibility</p:attrName>
                                        </p:attrNameLst>
                                      </p:cBhvr>
                                      <p:to>
                                        <p:strVal val="visible"/>
                                      </p:to>
                                    </p:set>
                                    <p:animEffect transition="in" filter="fade">
                                      <p:cBhvr>
                                        <p:cTn id="23" dur="500"/>
                                        <p:tgtEl>
                                          <p:spTgt spid="45">
                                            <p:txEl>
                                              <p:pRg st="2" end="2"/>
                                            </p:txEl>
                                          </p:spTgt>
                                        </p:tgtEl>
                                      </p:cBhvr>
                                    </p:animEffect>
                                  </p:childTnLst>
                                </p:cTn>
                              </p:par>
                            </p:childTnLst>
                          </p:cTn>
                        </p:par>
                        <p:par>
                          <p:cTn id="24" fill="hold">
                            <p:stCondLst>
                              <p:cond delay="500"/>
                            </p:stCondLst>
                            <p:childTnLst>
                              <p:par>
                                <p:cTn id="25" presetID="22" presetClass="entr" presetSubtype="8" fill="hold" nodeType="afterEffect">
                                  <p:stCondLst>
                                    <p:cond delay="150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xEl>
                                              <p:pRg st="3" end="3"/>
                                            </p:txEl>
                                          </p:spTgt>
                                        </p:tgtEl>
                                        <p:attrNameLst>
                                          <p:attrName>style.visibility</p:attrName>
                                        </p:attrNameLst>
                                      </p:cBhvr>
                                      <p:to>
                                        <p:strVal val="visible"/>
                                      </p:to>
                                    </p:set>
                                    <p:animEffect transition="in" filter="fade">
                                      <p:cBhvr>
                                        <p:cTn id="32" dur="500"/>
                                        <p:tgtEl>
                                          <p:spTgt spid="4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xEl>
                                              <p:pRg st="4" end="4"/>
                                            </p:txEl>
                                          </p:spTgt>
                                        </p:tgtEl>
                                        <p:attrNameLst>
                                          <p:attrName>style.visibility</p:attrName>
                                        </p:attrNameLst>
                                      </p:cBhvr>
                                      <p:to>
                                        <p:strVal val="visible"/>
                                      </p:to>
                                    </p:set>
                                    <p:animEffect transition="in" filter="fade">
                                      <p:cBhvr>
                                        <p:cTn id="37" dur="500"/>
                                        <p:tgtEl>
                                          <p:spTgt spid="4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xEl>
                                              <p:pRg st="5" end="5"/>
                                            </p:txEl>
                                          </p:spTgt>
                                        </p:tgtEl>
                                        <p:attrNameLst>
                                          <p:attrName>style.visibility</p:attrName>
                                        </p:attrNameLst>
                                      </p:cBhvr>
                                      <p:to>
                                        <p:strVal val="visible"/>
                                      </p:to>
                                    </p:set>
                                    <p:animEffect transition="in" filter="fade">
                                      <p:cBhvr>
                                        <p:cTn id="42" dur="500"/>
                                        <p:tgtEl>
                                          <p:spTgt spid="4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xEl>
                                              <p:pRg st="6" end="6"/>
                                            </p:txEl>
                                          </p:spTgt>
                                        </p:tgtEl>
                                        <p:attrNameLst>
                                          <p:attrName>style.visibility</p:attrName>
                                        </p:attrNameLst>
                                      </p:cBhvr>
                                      <p:to>
                                        <p:strVal val="visible"/>
                                      </p:to>
                                    </p:set>
                                    <p:animEffect transition="in" filter="fade">
                                      <p:cBhvr>
                                        <p:cTn id="47" dur="500"/>
                                        <p:tgtEl>
                                          <p:spTgt spid="45">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5">
                                            <p:txEl>
                                              <p:pRg st="7" end="7"/>
                                            </p:txEl>
                                          </p:spTgt>
                                        </p:tgtEl>
                                        <p:attrNameLst>
                                          <p:attrName>style.visibility</p:attrName>
                                        </p:attrNameLst>
                                      </p:cBhvr>
                                      <p:to>
                                        <p:strVal val="visible"/>
                                      </p:to>
                                    </p:set>
                                    <p:animEffect transition="in" filter="fade">
                                      <p:cBhvr>
                                        <p:cTn id="50" dur="500"/>
                                        <p:tgtEl>
                                          <p:spTgt spid="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02DA-71E1-FB99-16FE-81A0AE2A406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1978BE-2836-9B97-0ABF-D140B4F3BE6A}"/>
              </a:ext>
            </a:extLst>
          </p:cNvPr>
          <p:cNvSpPr>
            <a:spLocks noGrp="1" noRot="1" noMove="1" noResize="1" noEditPoints="1" noAdjustHandles="1" noChangeArrowheads="1" noChangeShapeType="1"/>
          </p:cNvSpPr>
          <p:nvPr>
            <p:ph type="body" sz="quarter" idx="10"/>
          </p:nvPr>
        </p:nvSpPr>
        <p:spPr>
          <a:xfrm>
            <a:off x="836145" y="2918793"/>
            <a:ext cx="1692742" cy="1399497"/>
          </a:xfrm>
        </p:spPr>
        <p:txBody>
          <a:bodyPr/>
          <a:lstStyle/>
          <a:p>
            <a:r>
              <a:rPr kumimoji="1" lang="en-US" altLang="ja-JP" sz="5400"/>
              <a:t>03</a:t>
            </a:r>
            <a:endParaRPr kumimoji="1" lang="ja-JP" altLang="en-US" sz="5400"/>
          </a:p>
        </p:txBody>
      </p:sp>
      <p:sp>
        <p:nvSpPr>
          <p:cNvPr id="3" name="タイトル 2">
            <a:extLst>
              <a:ext uri="{FF2B5EF4-FFF2-40B4-BE49-F238E27FC236}">
                <a16:creationId xmlns:a16="http://schemas.microsoft.com/office/drawing/2014/main" id="{B6E8F1DC-8DB2-503E-62A2-D0566AAF53F2}"/>
              </a:ext>
            </a:extLst>
          </p:cNvPr>
          <p:cNvSpPr>
            <a:spLocks noGrp="1" noRot="1" noMove="1" noResize="1" noEditPoints="1" noAdjustHandles="1" noChangeArrowheads="1" noChangeShapeType="1"/>
          </p:cNvSpPr>
          <p:nvPr>
            <p:ph type="title"/>
          </p:nvPr>
        </p:nvSpPr>
        <p:spPr/>
        <p:txBody>
          <a:bodyPr/>
          <a:lstStyle/>
          <a:p>
            <a:r>
              <a:rPr kumimoji="1" lang="ja-JP" altLang="en-US"/>
              <a:t>研究</a:t>
            </a:r>
            <a:r>
              <a:rPr lang="ja-JP" altLang="en-US"/>
              <a:t>上の解明したいこと</a:t>
            </a:r>
            <a:endParaRPr kumimoji="1" lang="ja-JP" altLang="en-US"/>
          </a:p>
        </p:txBody>
      </p:sp>
      <p:sp>
        <p:nvSpPr>
          <p:cNvPr id="4" name="字幕 3">
            <a:extLst>
              <a:ext uri="{FF2B5EF4-FFF2-40B4-BE49-F238E27FC236}">
                <a16:creationId xmlns:a16="http://schemas.microsoft.com/office/drawing/2014/main" id="{F40C274F-1E46-59E5-DE57-56B9DAD27346}"/>
              </a:ext>
            </a:extLst>
          </p:cNvPr>
          <p:cNvSpPr>
            <a:spLocks noGrp="1" noRot="1" noMove="1" noResize="1" noEditPoints="1" noAdjustHandles="1" noChangeArrowheads="1" noChangeShapeType="1"/>
          </p:cNvSpPr>
          <p:nvPr>
            <p:ph type="subTitle" idx="1"/>
          </p:nvPr>
        </p:nvSpPr>
        <p:spPr/>
        <p:txBody>
          <a:bodyPr/>
          <a:lstStyle/>
          <a:p>
            <a:r>
              <a:rPr lang="ja-JP" altLang="en-US"/>
              <a:t>大課題の一般化</a:t>
            </a:r>
            <a:endParaRPr kumimoji="1" lang="en-US" altLang="ja-JP" sz="2000"/>
          </a:p>
          <a:p>
            <a:r>
              <a:rPr kumimoji="1" lang="ja-JP" altLang="en-US" sz="2000"/>
              <a:t>今後の見通し</a:t>
            </a:r>
            <a:endParaRPr kumimoji="1" lang="en-US" altLang="ja-JP" sz="2000"/>
          </a:p>
          <a:p>
            <a:r>
              <a:rPr lang="ja-JP" altLang="en-US"/>
              <a:t>他因子間の相関と因果</a:t>
            </a:r>
            <a:endParaRPr kumimoji="1" lang="ja-JP" altLang="en-US" sz="2000"/>
          </a:p>
        </p:txBody>
      </p:sp>
      <p:sp>
        <p:nvSpPr>
          <p:cNvPr id="5" name="テキスト プレースホルダー 4">
            <a:extLst>
              <a:ext uri="{FF2B5EF4-FFF2-40B4-BE49-F238E27FC236}">
                <a16:creationId xmlns:a16="http://schemas.microsoft.com/office/drawing/2014/main" id="{B1AA031C-7E5F-7E00-14BB-9ED33CB828B5}"/>
              </a:ext>
            </a:extLst>
          </p:cNvPr>
          <p:cNvSpPr>
            <a:spLocks noGrp="1" noRot="1" noMove="1" noResize="1" noEditPoints="1" noAdjustHandles="1" noChangeArrowheads="1" noChangeShapeType="1"/>
          </p:cNvSpPr>
          <p:nvPr>
            <p:ph type="body" sz="quarter" idx="13"/>
          </p:nvPr>
        </p:nvSpPr>
        <p:spPr/>
        <p:txBody>
          <a:bodyPr/>
          <a:lstStyle/>
          <a:p>
            <a:r>
              <a:rPr kumimoji="1" lang="ja-JP" altLang="en-US"/>
              <a:t>寺谷 優輝</a:t>
            </a:r>
          </a:p>
        </p:txBody>
      </p:sp>
      <p:sp>
        <p:nvSpPr>
          <p:cNvPr id="6" name="動作設定ボタン: 空白 5">
            <a:hlinkClick r:id="" action="ppaction://hlinkshowjump?jump=nextslide" highlightClick="1"/>
            <a:extLst>
              <a:ext uri="{FF2B5EF4-FFF2-40B4-BE49-F238E27FC236}">
                <a16:creationId xmlns:a16="http://schemas.microsoft.com/office/drawing/2014/main" id="{C7D68CFF-21DA-2DFB-62F1-55ED062BD1C3}"/>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138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hlinkClick r:id="rId3"/>
            <a:extLst>
              <a:ext uri="{FF2B5EF4-FFF2-40B4-BE49-F238E27FC236}">
                <a16:creationId xmlns:a16="http://schemas.microsoft.com/office/drawing/2014/main" id="{023CE4D7-5858-45C6-8ACA-225C217370EA}"/>
              </a:ext>
            </a:extLst>
          </p:cNvPr>
          <p:cNvSpPr/>
          <p:nvPr/>
        </p:nvSpPr>
        <p:spPr>
          <a:xfrm>
            <a:off x="2" y="7221241"/>
            <a:ext cx="3694920" cy="336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4">
            <a:extLst>
              <a:ext uri="{FF2B5EF4-FFF2-40B4-BE49-F238E27FC236}">
                <a16:creationId xmlns:a16="http://schemas.microsoft.com/office/drawing/2014/main" id="{F7F6F5D1-F78A-76DA-1BB0-0F8EE0A94C7D}"/>
              </a:ext>
            </a:extLst>
          </p:cNvPr>
          <p:cNvSpPr>
            <a:spLocks noGrp="1" noRot="1" noMove="1" noResize="1" noEditPoints="1" noAdjustHandles="1" noChangeArrowheads="1" noChangeShapeType="1"/>
          </p:cNvSpPr>
          <p:nvPr>
            <p:ph type="body" sz="quarter" idx="22"/>
          </p:nvPr>
        </p:nvSpPr>
        <p:spPr/>
        <p:txBody>
          <a:bodyPr/>
          <a:lstStyle/>
          <a:p>
            <a:r>
              <a:rPr lang="ja-JP" altLang="en-US">
                <a:solidFill>
                  <a:schemeClr val="tx1"/>
                </a:solidFill>
              </a:rPr>
              <a:t>農林水産省 </a:t>
            </a:r>
            <a:r>
              <a:rPr lang="en-US" altLang="ja-JP">
                <a:solidFill>
                  <a:schemeClr val="tx1"/>
                </a:solidFill>
              </a:rPr>
              <a:t>HP</a:t>
            </a:r>
            <a:r>
              <a:rPr lang="ja-JP" altLang="en-US">
                <a:solidFill>
                  <a:schemeClr val="tx1"/>
                </a:solidFill>
              </a:rPr>
              <a:t>「みどりの食料システム戦略」より，一部加筆．</a:t>
            </a:r>
          </a:p>
        </p:txBody>
      </p:sp>
      <p:sp>
        <p:nvSpPr>
          <p:cNvPr id="2" name="スライド番号プレースホルダー 1">
            <a:extLst>
              <a:ext uri="{FF2B5EF4-FFF2-40B4-BE49-F238E27FC236}">
                <a16:creationId xmlns:a16="http://schemas.microsoft.com/office/drawing/2014/main" id="{E1261FBC-52A2-C4E9-23AA-49853A86E0F5}"/>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13</a:t>
            </a:fld>
            <a:endParaRPr kumimoji="1" lang="ja-JP" altLang="en-US">
              <a:latin typeface="+mn-ea"/>
              <a:ea typeface="+mn-ea"/>
            </a:endParaRPr>
          </a:p>
        </p:txBody>
      </p:sp>
      <p:sp>
        <p:nvSpPr>
          <p:cNvPr id="3" name="テキスト プレースホルダー 2">
            <a:extLst>
              <a:ext uri="{FF2B5EF4-FFF2-40B4-BE49-F238E27FC236}">
                <a16:creationId xmlns:a16="http://schemas.microsoft.com/office/drawing/2014/main" id="{C90F1117-454A-6CBF-14AB-A3C0ED16E8DF}"/>
              </a:ext>
            </a:extLst>
          </p:cNvPr>
          <p:cNvSpPr>
            <a:spLocks noGrp="1"/>
          </p:cNvSpPr>
          <p:nvPr>
            <p:ph type="body" sz="quarter" idx="24"/>
          </p:nvPr>
        </p:nvSpPr>
        <p:spPr>
          <a:xfrm>
            <a:off x="0" y="1317411"/>
            <a:ext cx="10665945" cy="5904869"/>
          </a:xfrm>
        </p:spPr>
        <p:txBody>
          <a:bodyPr lIns="91440" tIns="45720" rIns="91440" bIns="45720" anchor="ctr"/>
          <a:lstStyle/>
          <a:p>
            <a:pPr>
              <a:buFont typeface="Wingdings" panose="020B0604020202020204" pitchFamily="34" charset="0"/>
              <a:buChar char="§"/>
            </a:pPr>
            <a:r>
              <a:rPr lang="ja-JP" altLang="en-US">
                <a:latin typeface="ＭＳ ゴシック"/>
                <a:ea typeface="ＭＳ ゴシック"/>
              </a:rPr>
              <a:t>農林水産省「みどりの食料システム戦略」</a:t>
            </a:r>
            <a:endParaRPr lang="ja-JP"/>
          </a:p>
          <a:p>
            <a:pPr marL="0" indent="0">
              <a:buNone/>
            </a:pPr>
            <a:r>
              <a:rPr lang="ja-JP" altLang="en-US">
                <a:latin typeface="ＭＳ ゴシック"/>
                <a:ea typeface="ＭＳ ゴシック"/>
              </a:rPr>
              <a:t>　→ </a:t>
            </a:r>
            <a:r>
              <a:rPr lang="ja-JP" altLang="en-US">
                <a:solidFill>
                  <a:schemeClr val="accent6"/>
                </a:solidFill>
                <a:latin typeface="ＭＳ ゴシック"/>
                <a:ea typeface="ＭＳ ゴシック"/>
              </a:rPr>
              <a:t>化学肥料使用量の30</a:t>
            </a:r>
            <a:r>
              <a:rPr lang="en-US" altLang="ja-JP">
                <a:solidFill>
                  <a:schemeClr val="accent6"/>
                </a:solidFill>
                <a:latin typeface="ＭＳ ゴシック"/>
                <a:ea typeface="ＭＳ ゴシック"/>
              </a:rPr>
              <a:t>%</a:t>
            </a:r>
            <a:r>
              <a:rPr lang="ja-JP" altLang="en-US">
                <a:solidFill>
                  <a:schemeClr val="accent6"/>
                </a:solidFill>
                <a:latin typeface="ＭＳ ゴシック"/>
                <a:ea typeface="ＭＳ ゴシック"/>
              </a:rPr>
              <a:t>低減</a:t>
            </a:r>
            <a:endParaRPr lang="ja-JP" altLang="en-US">
              <a:solidFill>
                <a:schemeClr val="accent6"/>
              </a:solidFill>
            </a:endParaRPr>
          </a:p>
          <a:p>
            <a:pPr>
              <a:buFont typeface="Wingdings" panose="020B0604020202020204" pitchFamily="34" charset="0"/>
              <a:buChar char="§"/>
            </a:pPr>
            <a:r>
              <a:rPr lang="ja-JP" altLang="en-US">
                <a:latin typeface="ＭＳ ゴシック"/>
                <a:ea typeface="ＭＳ ゴシック"/>
              </a:rPr>
              <a:t>土壌微生物の機能解明と有効活用技術の開発</a:t>
            </a:r>
            <a:endParaRPr lang="ja-JP" altLang="en-US"/>
          </a:p>
        </p:txBody>
      </p:sp>
      <p:sp>
        <p:nvSpPr>
          <p:cNvPr id="4" name="タイトル 3">
            <a:extLst>
              <a:ext uri="{FF2B5EF4-FFF2-40B4-BE49-F238E27FC236}">
                <a16:creationId xmlns:a16="http://schemas.microsoft.com/office/drawing/2014/main" id="{830D1EE7-7CC8-D80E-8426-A07C1D74A1EE}"/>
              </a:ext>
            </a:extLst>
          </p:cNvPr>
          <p:cNvSpPr>
            <a:spLocks noGrp="1" noRot="1" noMove="1" noResize="1" noEditPoints="1" noAdjustHandles="1" noChangeArrowheads="1" noChangeShapeType="1"/>
          </p:cNvSpPr>
          <p:nvPr>
            <p:ph type="title"/>
          </p:nvPr>
        </p:nvSpPr>
        <p:spPr/>
        <p:txBody>
          <a:bodyPr lIns="91440" tIns="45720" rIns="91440" bIns="45720" anchor="b"/>
          <a:lstStyle/>
          <a:p>
            <a:r>
              <a:rPr lang="ja-JP" altLang="en-US">
                <a:latin typeface="ＭＳ ゴシック"/>
                <a:ea typeface="ＭＳ ゴシック"/>
              </a:rPr>
              <a:t>大課題（再掲）</a:t>
            </a:r>
            <a:endParaRPr lang="ja-JP" altLang="en-US" sz="4400">
              <a:latin typeface="ＭＳ ゴシック"/>
              <a:ea typeface="ＭＳ ゴシック"/>
            </a:endParaRPr>
          </a:p>
        </p:txBody>
      </p:sp>
      <p:sp>
        <p:nvSpPr>
          <p:cNvPr id="7" name="四角形: 角を丸くする 6">
            <a:extLst>
              <a:ext uri="{FF2B5EF4-FFF2-40B4-BE49-F238E27FC236}">
                <a16:creationId xmlns:a16="http://schemas.microsoft.com/office/drawing/2014/main" id="{4994C632-EA41-7D49-BBEE-5734E1DCF6F7}"/>
              </a:ext>
            </a:extLst>
          </p:cNvPr>
          <p:cNvSpPr/>
          <p:nvPr/>
        </p:nvSpPr>
        <p:spPr>
          <a:xfrm>
            <a:off x="558702" y="4475171"/>
            <a:ext cx="10081403" cy="2408675"/>
          </a:xfrm>
          <a:prstGeom prst="roundRect">
            <a:avLst/>
          </a:prstGeom>
          <a:solidFill>
            <a:schemeClr val="accent5">
              <a:alpha val="3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8800">
                <a:ln>
                  <a:solidFill>
                    <a:schemeClr val="tx1"/>
                  </a:solidFill>
                </a:ln>
                <a:solidFill>
                  <a:schemeClr val="bg1"/>
                </a:solidFill>
              </a:rPr>
              <a:t>社会実装（解決）</a:t>
            </a:r>
          </a:p>
        </p:txBody>
      </p:sp>
      <p:sp>
        <p:nvSpPr>
          <p:cNvPr id="8" name="四角形: 角を丸くする 7">
            <a:extLst>
              <a:ext uri="{FF2B5EF4-FFF2-40B4-BE49-F238E27FC236}">
                <a16:creationId xmlns:a16="http://schemas.microsoft.com/office/drawing/2014/main" id="{9B4F8835-BA72-E4C4-4AEE-E7A08FFC8F7D}"/>
              </a:ext>
            </a:extLst>
          </p:cNvPr>
          <p:cNvSpPr/>
          <p:nvPr/>
        </p:nvSpPr>
        <p:spPr>
          <a:xfrm>
            <a:off x="477324" y="2046832"/>
            <a:ext cx="10081403" cy="2408675"/>
          </a:xfrm>
          <a:prstGeom prst="roundRect">
            <a:avLst/>
          </a:prstGeom>
          <a:solidFill>
            <a:srgbClr val="00B050">
              <a:alpha val="30000"/>
            </a:srgb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8800">
                <a:ln>
                  <a:solidFill>
                    <a:schemeClr val="tx1"/>
                  </a:solidFill>
                </a:ln>
                <a:solidFill>
                  <a:schemeClr val="bg1"/>
                </a:solidFill>
              </a:rPr>
              <a:t>国際情勢（要因）</a:t>
            </a:r>
          </a:p>
        </p:txBody>
      </p:sp>
      <p:sp>
        <p:nvSpPr>
          <p:cNvPr id="10" name="矢印: 下 9">
            <a:extLst>
              <a:ext uri="{FF2B5EF4-FFF2-40B4-BE49-F238E27FC236}">
                <a16:creationId xmlns:a16="http://schemas.microsoft.com/office/drawing/2014/main" id="{80B537E4-CD74-6943-E0DB-2C7DC80C0921}"/>
              </a:ext>
            </a:extLst>
          </p:cNvPr>
          <p:cNvSpPr/>
          <p:nvPr/>
        </p:nvSpPr>
        <p:spPr>
          <a:xfrm>
            <a:off x="4708449" y="4010573"/>
            <a:ext cx="1781908" cy="889867"/>
          </a:xfrm>
          <a:prstGeom prst="downArrow">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54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動作設定ボタン: 空白 5">
            <a:hlinkClick r:id="rId4" action="ppaction://hlinksldjump" highlightClick="1"/>
            <a:extLst>
              <a:ext uri="{FF2B5EF4-FFF2-40B4-BE49-F238E27FC236}">
                <a16:creationId xmlns:a16="http://schemas.microsoft.com/office/drawing/2014/main" id="{8905083F-D3F2-013C-54C4-B3679B7ECE5D}"/>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041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E8516E-5E20-C340-C981-52A965D11E46}"/>
              </a:ext>
            </a:extLst>
          </p:cNvPr>
          <p:cNvSpPr>
            <a:spLocks noGrp="1"/>
          </p:cNvSpPr>
          <p:nvPr>
            <p:ph type="sldNum" sz="quarter" idx="26"/>
          </p:nvPr>
        </p:nvSpPr>
        <p:spPr/>
        <p:txBody>
          <a:bodyPr/>
          <a:lstStyle/>
          <a:p>
            <a:fld id="{6408349E-6932-463E-ABE1-6FC2A2453113}" type="slidenum">
              <a:rPr kumimoji="1" lang="ja-JP" altLang="en-US" smtClean="0"/>
              <a:pPr/>
              <a:t>14</a:t>
            </a:fld>
            <a:endParaRPr kumimoji="1" lang="ja-JP" altLang="en-US">
              <a:latin typeface="+mn-ea"/>
              <a:ea typeface="+mn-ea"/>
            </a:endParaRPr>
          </a:p>
        </p:txBody>
      </p:sp>
      <p:sp>
        <p:nvSpPr>
          <p:cNvPr id="3" name="テキスト プレースホルダー 2">
            <a:extLst>
              <a:ext uri="{FF2B5EF4-FFF2-40B4-BE49-F238E27FC236}">
                <a16:creationId xmlns:a16="http://schemas.microsoft.com/office/drawing/2014/main" id="{F9C59CA4-F677-0CB8-015A-07B0EE47F04D}"/>
              </a:ext>
            </a:extLst>
          </p:cNvPr>
          <p:cNvSpPr>
            <a:spLocks noGrp="1"/>
          </p:cNvSpPr>
          <p:nvPr>
            <p:ph type="body" sz="quarter" idx="24"/>
          </p:nvPr>
        </p:nvSpPr>
        <p:spPr>
          <a:xfrm>
            <a:off x="0" y="1556051"/>
            <a:ext cx="10665945" cy="2112394"/>
          </a:xfrm>
        </p:spPr>
        <p:txBody>
          <a:bodyPr/>
          <a:lstStyle/>
          <a:p>
            <a:pPr>
              <a:buFont typeface="Wingdings" panose="05000000000000000000" pitchFamily="2" charset="2"/>
              <a:buChar char="§"/>
            </a:pPr>
            <a:r>
              <a:rPr lang="ja-JP" altLang="en-US">
                <a:latin typeface="+mj-lt"/>
                <a:cs typeface="CMU Serif" panose="02000603000000000000" pitchFamily="2" charset="0"/>
              </a:rPr>
              <a:t>　</a:t>
            </a:r>
            <a:r>
              <a:rPr kumimoji="1" lang="en-US" altLang="ja-JP"/>
              <a:t>: </a:t>
            </a:r>
            <a:r>
              <a:rPr kumimoji="1" lang="ja-JP" altLang="en-US"/>
              <a:t>根粒菌が感染する</a:t>
            </a:r>
            <a:endParaRPr kumimoji="1" lang="en-US" altLang="ja-JP"/>
          </a:p>
          <a:p>
            <a:pPr>
              <a:buFont typeface="Wingdings" panose="05000000000000000000" pitchFamily="2" charset="2"/>
              <a:buChar char="§"/>
            </a:pPr>
            <a:r>
              <a:rPr lang="ja-JP" altLang="en-US">
                <a:latin typeface="+mj-lt"/>
                <a:cs typeface="CMU Serif" panose="02000603000000000000" pitchFamily="2" charset="0"/>
              </a:rPr>
              <a:t>　</a:t>
            </a:r>
            <a:r>
              <a:rPr lang="en-US" altLang="ja-JP"/>
              <a:t>: SNRS</a:t>
            </a:r>
            <a:r>
              <a:rPr lang="ja-JP" altLang="en-US"/>
              <a:t>が作られる</a:t>
            </a:r>
            <a:endParaRPr lang="en-US" altLang="ja-JP"/>
          </a:p>
        </p:txBody>
      </p:sp>
      <p:sp>
        <p:nvSpPr>
          <p:cNvPr id="4" name="タイトル 3">
            <a:extLst>
              <a:ext uri="{FF2B5EF4-FFF2-40B4-BE49-F238E27FC236}">
                <a16:creationId xmlns:a16="http://schemas.microsoft.com/office/drawing/2014/main" id="{4B63D4F8-A7A2-66DB-DFAB-33CB4EE6B20B}"/>
              </a:ext>
            </a:extLst>
          </p:cNvPr>
          <p:cNvSpPr>
            <a:spLocks noGrp="1"/>
          </p:cNvSpPr>
          <p:nvPr>
            <p:ph type="title"/>
          </p:nvPr>
        </p:nvSpPr>
        <p:spPr/>
        <p:txBody>
          <a:bodyPr/>
          <a:lstStyle/>
          <a:p>
            <a:r>
              <a:rPr lang="ja-JP" altLang="en-US">
                <a:latin typeface="+mn-ea"/>
                <a:ea typeface="+mn-ea"/>
              </a:rPr>
              <a:t>今後の見通し</a:t>
            </a:r>
            <a:endParaRPr kumimoji="1" lang="ja-JP" altLang="en-US">
              <a:latin typeface="+mn-ea"/>
              <a:ea typeface="+mn-ea"/>
            </a:endParaRPr>
          </a:p>
        </p:txBody>
      </p:sp>
      <p:sp>
        <p:nvSpPr>
          <p:cNvPr id="47" name="グラフィックス 42">
            <a:extLst>
              <a:ext uri="{FF2B5EF4-FFF2-40B4-BE49-F238E27FC236}">
                <a16:creationId xmlns:a16="http://schemas.microsoft.com/office/drawing/2014/main" id="{50DDABF7-06F3-A2D3-2B8B-7AAF7BABD3FA}"/>
              </a:ext>
            </a:extLst>
          </p:cNvPr>
          <p:cNvSpPr/>
          <p:nvPr/>
        </p:nvSpPr>
        <p:spPr>
          <a:xfrm flipV="1">
            <a:off x="863537" y="1952312"/>
            <a:ext cx="551178" cy="474521"/>
          </a:xfrm>
          <a:custGeom>
            <a:avLst/>
            <a:gdLst>
              <a:gd name="connsiteX0" fmla="*/ 279094 w 760394"/>
              <a:gd name="connsiteY0" fmla="*/ 301938 h 654640"/>
              <a:gd name="connsiteX1" fmla="*/ 460144 w 760394"/>
              <a:gd name="connsiteY1" fmla="*/ 301938 h 654640"/>
              <a:gd name="connsiteX2" fmla="*/ 759403 w 760394"/>
              <a:gd name="connsiteY2" fmla="*/ 508968 h 654640"/>
              <a:gd name="connsiteX3" fmla="*/ 549604 w 760394"/>
              <a:gd name="connsiteY3" fmla="*/ 653699 h 654640"/>
              <a:gd name="connsiteX4" fmla="*/ 204548 w 760394"/>
              <a:gd name="connsiteY4" fmla="*/ 653699 h 654640"/>
              <a:gd name="connsiteX5" fmla="*/ 172597 w 760394"/>
              <a:gd name="connsiteY5" fmla="*/ 635493 h 654640"/>
              <a:gd name="connsiteX6" fmla="*/ 203485 w 760394"/>
              <a:gd name="connsiteY6" fmla="*/ 623988 h 654640"/>
              <a:gd name="connsiteX7" fmla="*/ 249276 w 760394"/>
              <a:gd name="connsiteY7" fmla="*/ 622075 h 654640"/>
              <a:gd name="connsiteX8" fmla="*/ 272709 w 760394"/>
              <a:gd name="connsiteY8" fmla="*/ 606737 h 654640"/>
              <a:gd name="connsiteX9" fmla="*/ 268450 w 760394"/>
              <a:gd name="connsiteY9" fmla="*/ 588527 h 654640"/>
              <a:gd name="connsiteX10" fmla="*/ 125737 w 760394"/>
              <a:gd name="connsiteY10" fmla="*/ 73821 h 654640"/>
              <a:gd name="connsiteX11" fmla="*/ 28827 w 760394"/>
              <a:gd name="connsiteY11" fmla="*/ 28771 h 654640"/>
              <a:gd name="connsiteX12" fmla="*/ -991 w 760394"/>
              <a:gd name="connsiteY12" fmla="*/ 10563 h 654640"/>
              <a:gd name="connsiteX13" fmla="*/ 14981 w 760394"/>
              <a:gd name="connsiteY13" fmla="*/ -942 h 654640"/>
              <a:gd name="connsiteX14" fmla="*/ 150233 w 760394"/>
              <a:gd name="connsiteY14" fmla="*/ 1935 h 654640"/>
              <a:gd name="connsiteX15" fmla="*/ 218394 w 760394"/>
              <a:gd name="connsiteY15" fmla="*/ 978 h 654640"/>
              <a:gd name="connsiteX16" fmla="*/ 287618 w 760394"/>
              <a:gd name="connsiteY16" fmla="*/ -942 h 654640"/>
              <a:gd name="connsiteX17" fmla="*/ 308919 w 760394"/>
              <a:gd name="connsiteY17" fmla="*/ 18229 h 654640"/>
              <a:gd name="connsiteX18" fmla="*/ 279094 w 760394"/>
              <a:gd name="connsiteY18" fmla="*/ 28771 h 654640"/>
              <a:gd name="connsiteX19" fmla="*/ 209876 w 760394"/>
              <a:gd name="connsiteY19" fmla="*/ 46022 h 654640"/>
              <a:gd name="connsiteX20" fmla="*/ 213066 w 760394"/>
              <a:gd name="connsiteY20" fmla="*/ 62317 h 654640"/>
              <a:gd name="connsiteX21" fmla="*/ 279094 w 760394"/>
              <a:gd name="connsiteY21" fmla="*/ 301938 h 654640"/>
              <a:gd name="connsiteX22" fmla="*/ 355779 w 760394"/>
              <a:gd name="connsiteY22" fmla="*/ 587565 h 654640"/>
              <a:gd name="connsiteX23" fmla="*/ 413284 w 760394"/>
              <a:gd name="connsiteY23" fmla="*/ 623988 h 654640"/>
              <a:gd name="connsiteX24" fmla="*/ 515520 w 760394"/>
              <a:gd name="connsiteY24" fmla="*/ 623988 h 654640"/>
              <a:gd name="connsiteX25" fmla="*/ 660359 w 760394"/>
              <a:gd name="connsiteY25" fmla="*/ 531973 h 654640"/>
              <a:gd name="connsiteX26" fmla="*/ 597529 w 760394"/>
              <a:gd name="connsiteY26" fmla="*/ 377658 h 654640"/>
              <a:gd name="connsiteX27" fmla="*/ 433522 w 760394"/>
              <a:gd name="connsiteY27" fmla="*/ 326860 h 654640"/>
              <a:gd name="connsiteX28" fmla="*/ 283359 w 760394"/>
              <a:gd name="connsiteY28" fmla="*/ 326860 h 654640"/>
              <a:gd name="connsiteX29" fmla="*/ 355779 w 760394"/>
              <a:gd name="connsiteY29" fmla="*/ 587565 h 65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0394" h="654640">
                <a:moveTo>
                  <a:pt x="279094" y="301938"/>
                </a:moveTo>
                <a:lnTo>
                  <a:pt x="460144" y="301938"/>
                </a:lnTo>
                <a:cubicBezTo>
                  <a:pt x="611373" y="301938"/>
                  <a:pt x="759403" y="401622"/>
                  <a:pt x="759403" y="508968"/>
                </a:cubicBezTo>
                <a:cubicBezTo>
                  <a:pt x="759403" y="582776"/>
                  <a:pt x="689115" y="653699"/>
                  <a:pt x="549604" y="653699"/>
                </a:cubicBezTo>
                <a:lnTo>
                  <a:pt x="204548" y="653699"/>
                </a:lnTo>
                <a:cubicBezTo>
                  <a:pt x="184311" y="653699"/>
                  <a:pt x="172597" y="653699"/>
                  <a:pt x="172597" y="635493"/>
                </a:cubicBezTo>
                <a:cubicBezTo>
                  <a:pt x="172597" y="623988"/>
                  <a:pt x="182184" y="623988"/>
                  <a:pt x="203485" y="623988"/>
                </a:cubicBezTo>
                <a:cubicBezTo>
                  <a:pt x="217331" y="623988"/>
                  <a:pt x="236499" y="623030"/>
                  <a:pt x="249276" y="622075"/>
                </a:cubicBezTo>
                <a:cubicBezTo>
                  <a:pt x="266317" y="620155"/>
                  <a:pt x="272709" y="617280"/>
                  <a:pt x="272709" y="606737"/>
                </a:cubicBezTo>
                <a:cubicBezTo>
                  <a:pt x="272709" y="602903"/>
                  <a:pt x="271640" y="600028"/>
                  <a:pt x="268450" y="588527"/>
                </a:cubicBezTo>
                <a:lnTo>
                  <a:pt x="125737" y="73821"/>
                </a:lnTo>
                <a:cubicBezTo>
                  <a:pt x="115093" y="36437"/>
                  <a:pt x="112960" y="28771"/>
                  <a:pt x="28827" y="28771"/>
                </a:cubicBezTo>
                <a:cubicBezTo>
                  <a:pt x="10722" y="28771"/>
                  <a:pt x="-991" y="28771"/>
                  <a:pt x="-991" y="10563"/>
                </a:cubicBezTo>
                <a:cubicBezTo>
                  <a:pt x="-991" y="-942"/>
                  <a:pt x="11786" y="-942"/>
                  <a:pt x="14981" y="-942"/>
                </a:cubicBezTo>
                <a:cubicBezTo>
                  <a:pt x="44800" y="-942"/>
                  <a:pt x="120415" y="1935"/>
                  <a:pt x="150233" y="1935"/>
                </a:cubicBezTo>
                <a:cubicBezTo>
                  <a:pt x="172597" y="1935"/>
                  <a:pt x="196030" y="978"/>
                  <a:pt x="218394" y="978"/>
                </a:cubicBezTo>
                <a:cubicBezTo>
                  <a:pt x="241821" y="978"/>
                  <a:pt x="265254" y="-942"/>
                  <a:pt x="287618" y="-942"/>
                </a:cubicBezTo>
                <a:cubicBezTo>
                  <a:pt x="295073" y="-942"/>
                  <a:pt x="308919" y="-942"/>
                  <a:pt x="308919" y="18229"/>
                </a:cubicBezTo>
                <a:cubicBezTo>
                  <a:pt x="308919" y="28771"/>
                  <a:pt x="299331" y="28771"/>
                  <a:pt x="279094" y="28771"/>
                </a:cubicBezTo>
                <a:cubicBezTo>
                  <a:pt x="239695" y="28771"/>
                  <a:pt x="209876" y="28771"/>
                  <a:pt x="209876" y="46022"/>
                </a:cubicBezTo>
                <a:cubicBezTo>
                  <a:pt x="209876" y="51774"/>
                  <a:pt x="212003" y="56570"/>
                  <a:pt x="213066" y="62317"/>
                </a:cubicBezTo>
                <a:lnTo>
                  <a:pt x="279094" y="301938"/>
                </a:lnTo>
                <a:close/>
                <a:moveTo>
                  <a:pt x="355779" y="587565"/>
                </a:moveTo>
                <a:cubicBezTo>
                  <a:pt x="365360" y="621117"/>
                  <a:pt x="367492" y="623988"/>
                  <a:pt x="413284" y="623988"/>
                </a:cubicBezTo>
                <a:lnTo>
                  <a:pt x="515520" y="623988"/>
                </a:lnTo>
                <a:cubicBezTo>
                  <a:pt x="603919" y="623988"/>
                  <a:pt x="660359" y="598115"/>
                  <a:pt x="660359" y="531973"/>
                </a:cubicBezTo>
                <a:cubicBezTo>
                  <a:pt x="660359" y="494595"/>
                  <a:pt x="639061" y="412164"/>
                  <a:pt x="597529" y="377658"/>
                </a:cubicBezTo>
                <a:cubicBezTo>
                  <a:pt x="544276" y="334526"/>
                  <a:pt x="480381" y="326860"/>
                  <a:pt x="433522" y="326860"/>
                </a:cubicBezTo>
                <a:lnTo>
                  <a:pt x="283359" y="326860"/>
                </a:lnTo>
                <a:lnTo>
                  <a:pt x="355779" y="587565"/>
                </a:lnTo>
              </a:path>
            </a:pathLst>
          </a:custGeom>
          <a:solidFill>
            <a:srgbClr val="000000"/>
          </a:solidFill>
          <a:ln w="382" cap="flat">
            <a:noFill/>
            <a:prstDash val="solid"/>
            <a:miter/>
          </a:ln>
        </p:spPr>
        <p:txBody>
          <a:bodyPr rtlCol="0" anchor="ctr"/>
          <a:lstStyle/>
          <a:p>
            <a:endParaRPr lang="ja-JP" altLang="en-US"/>
          </a:p>
        </p:txBody>
      </p:sp>
      <p:sp>
        <p:nvSpPr>
          <p:cNvPr id="46" name="グラフィックス 44">
            <a:extLst>
              <a:ext uri="{FF2B5EF4-FFF2-40B4-BE49-F238E27FC236}">
                <a16:creationId xmlns:a16="http://schemas.microsoft.com/office/drawing/2014/main" id="{CE807A58-646F-9B22-7D27-6B9541FF2E3F}"/>
              </a:ext>
            </a:extLst>
          </p:cNvPr>
          <p:cNvSpPr/>
          <p:nvPr/>
        </p:nvSpPr>
        <p:spPr>
          <a:xfrm flipV="1">
            <a:off x="920750" y="2823093"/>
            <a:ext cx="436753" cy="589266"/>
          </a:xfrm>
          <a:custGeom>
            <a:avLst/>
            <a:gdLst>
              <a:gd name="connsiteX0" fmla="*/ 315484 w 562162"/>
              <a:gd name="connsiteY0" fmla="*/ 167500 h 758467"/>
              <a:gd name="connsiteX1" fmla="*/ 561176 w 562162"/>
              <a:gd name="connsiteY1" fmla="*/ 530280 h 758467"/>
              <a:gd name="connsiteX2" fmla="*/ 353724 w 562162"/>
              <a:gd name="connsiteY2" fmla="*/ 757229 h 758467"/>
              <a:gd name="connsiteX3" fmla="*/ -986 w 562162"/>
              <a:gd name="connsiteY3" fmla="*/ 369139 h 758467"/>
              <a:gd name="connsiteX4" fmla="*/ 207283 w 562162"/>
              <a:gd name="connsiteY4" fmla="*/ 143878 h 758467"/>
              <a:gd name="connsiteX5" fmla="*/ 287012 w 562162"/>
              <a:gd name="connsiteY5" fmla="*/ 156531 h 758467"/>
              <a:gd name="connsiteX6" fmla="*/ 283758 w 562162"/>
              <a:gd name="connsiteY6" fmla="*/ 91566 h 758467"/>
              <a:gd name="connsiteX7" fmla="*/ 351281 w 562162"/>
              <a:gd name="connsiteY7" fmla="*/ -1238 h 758467"/>
              <a:gd name="connsiteX8" fmla="*/ 487145 w 562162"/>
              <a:gd name="connsiteY8" fmla="*/ 162437 h 758467"/>
              <a:gd name="connsiteX9" fmla="*/ 478194 w 562162"/>
              <a:gd name="connsiteY9" fmla="*/ 170874 h 758467"/>
              <a:gd name="connsiteX10" fmla="*/ 468432 w 562162"/>
              <a:gd name="connsiteY10" fmla="*/ 161594 h 758467"/>
              <a:gd name="connsiteX11" fmla="*/ 373248 w 562162"/>
              <a:gd name="connsiteY11" fmla="*/ 80602 h 758467"/>
              <a:gd name="connsiteX12" fmla="*/ 315484 w 562162"/>
              <a:gd name="connsiteY12" fmla="*/ 167500 h 758467"/>
              <a:gd name="connsiteX13" fmla="*/ 161726 w 562162"/>
              <a:gd name="connsiteY13" fmla="*/ 174248 h 758467"/>
              <a:gd name="connsiteX14" fmla="*/ 70607 w 562162"/>
              <a:gd name="connsiteY14" fmla="*/ 342140 h 758467"/>
              <a:gd name="connsiteX15" fmla="*/ 153590 w 562162"/>
              <a:gd name="connsiteY15" fmla="*/ 611270 h 758467"/>
              <a:gd name="connsiteX16" fmla="*/ 348840 w 562162"/>
              <a:gd name="connsiteY16" fmla="*/ 736138 h 758467"/>
              <a:gd name="connsiteX17" fmla="*/ 489583 w 562162"/>
              <a:gd name="connsiteY17" fmla="*/ 557279 h 758467"/>
              <a:gd name="connsiteX18" fmla="*/ 311414 w 562162"/>
              <a:gd name="connsiteY18" fmla="*/ 196186 h 758467"/>
              <a:gd name="connsiteX19" fmla="*/ 239826 w 562162"/>
              <a:gd name="connsiteY19" fmla="*/ 287300 h 758467"/>
              <a:gd name="connsiteX20" fmla="*/ 156843 w 562162"/>
              <a:gd name="connsiteY20" fmla="*/ 201244 h 758467"/>
              <a:gd name="connsiteX21" fmla="*/ 161726 w 562162"/>
              <a:gd name="connsiteY21" fmla="*/ 174248 h 758467"/>
              <a:gd name="connsiteX22" fmla="*/ 212165 w 562162"/>
              <a:gd name="connsiteY22" fmla="*/ 164969 h 758467"/>
              <a:gd name="connsiteX23" fmla="*/ 174739 w 562162"/>
              <a:gd name="connsiteY23" fmla="*/ 201244 h 758467"/>
              <a:gd name="connsiteX24" fmla="*/ 239826 w 562162"/>
              <a:gd name="connsiteY24" fmla="*/ 268741 h 758467"/>
              <a:gd name="connsiteX25" fmla="*/ 289452 w 562162"/>
              <a:gd name="connsiteY25" fmla="*/ 197028 h 758467"/>
              <a:gd name="connsiteX26" fmla="*/ 280501 w 562162"/>
              <a:gd name="connsiteY26" fmla="*/ 180153 h 758467"/>
              <a:gd name="connsiteX27" fmla="*/ 212165 w 562162"/>
              <a:gd name="connsiteY27" fmla="*/ 164969 h 75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2162" h="758467">
                <a:moveTo>
                  <a:pt x="315484" y="167500"/>
                </a:moveTo>
                <a:cubicBezTo>
                  <a:pt x="441584" y="217276"/>
                  <a:pt x="561176" y="367452"/>
                  <a:pt x="561176" y="530280"/>
                </a:cubicBezTo>
                <a:cubicBezTo>
                  <a:pt x="561176" y="666112"/>
                  <a:pt x="474940" y="757229"/>
                  <a:pt x="353724" y="757229"/>
                </a:cubicBezTo>
                <a:cubicBezTo>
                  <a:pt x="177998" y="757229"/>
                  <a:pt x="-986" y="565718"/>
                  <a:pt x="-986" y="369139"/>
                </a:cubicBezTo>
                <a:cubicBezTo>
                  <a:pt x="-986" y="229087"/>
                  <a:pt x="90132" y="143878"/>
                  <a:pt x="207283" y="143878"/>
                </a:cubicBezTo>
                <a:cubicBezTo>
                  <a:pt x="227620" y="143878"/>
                  <a:pt x="255281" y="147252"/>
                  <a:pt x="287012" y="156531"/>
                </a:cubicBezTo>
                <a:cubicBezTo>
                  <a:pt x="283758" y="104224"/>
                  <a:pt x="283758" y="102535"/>
                  <a:pt x="283758" y="91566"/>
                </a:cubicBezTo>
                <a:cubicBezTo>
                  <a:pt x="283758" y="64570"/>
                  <a:pt x="283758" y="-1238"/>
                  <a:pt x="351281" y="-1238"/>
                </a:cubicBezTo>
                <a:cubicBezTo>
                  <a:pt x="448095" y="-1238"/>
                  <a:pt x="487145" y="153157"/>
                  <a:pt x="487145" y="162437"/>
                </a:cubicBezTo>
                <a:cubicBezTo>
                  <a:pt x="487145" y="168342"/>
                  <a:pt x="481445" y="170874"/>
                  <a:pt x="478194" y="170874"/>
                </a:cubicBezTo>
                <a:cubicBezTo>
                  <a:pt x="471686" y="170874"/>
                  <a:pt x="470056" y="166653"/>
                  <a:pt x="468432" y="161594"/>
                </a:cubicBezTo>
                <a:cubicBezTo>
                  <a:pt x="448908" y="101692"/>
                  <a:pt x="401720" y="80602"/>
                  <a:pt x="373248" y="80602"/>
                </a:cubicBezTo>
                <a:cubicBezTo>
                  <a:pt x="335821" y="80602"/>
                  <a:pt x="323622" y="103382"/>
                  <a:pt x="315484" y="167500"/>
                </a:cubicBezTo>
                <a:close/>
                <a:moveTo>
                  <a:pt x="161726" y="174248"/>
                </a:moveTo>
                <a:cubicBezTo>
                  <a:pt x="98268" y="200402"/>
                  <a:pt x="70607" y="266210"/>
                  <a:pt x="70607" y="342140"/>
                </a:cubicBezTo>
                <a:cubicBezTo>
                  <a:pt x="70607" y="400353"/>
                  <a:pt x="91761" y="520156"/>
                  <a:pt x="153590" y="611270"/>
                </a:cubicBezTo>
                <a:cubicBezTo>
                  <a:pt x="212977" y="697329"/>
                  <a:pt x="289452" y="736138"/>
                  <a:pt x="348840" y="736138"/>
                </a:cubicBezTo>
                <a:cubicBezTo>
                  <a:pt x="430195" y="736138"/>
                  <a:pt x="489583" y="670333"/>
                  <a:pt x="489583" y="557279"/>
                </a:cubicBezTo>
                <a:cubicBezTo>
                  <a:pt x="489583" y="472908"/>
                  <a:pt x="448095" y="275489"/>
                  <a:pt x="311414" y="196186"/>
                </a:cubicBezTo>
                <a:cubicBezTo>
                  <a:pt x="307349" y="225713"/>
                  <a:pt x="299214" y="287300"/>
                  <a:pt x="239826" y="287300"/>
                </a:cubicBezTo>
                <a:cubicBezTo>
                  <a:pt x="196706" y="287300"/>
                  <a:pt x="156843" y="245119"/>
                  <a:pt x="156843" y="201244"/>
                </a:cubicBezTo>
                <a:cubicBezTo>
                  <a:pt x="156843" y="184374"/>
                  <a:pt x="161726" y="175090"/>
                  <a:pt x="161726" y="174248"/>
                </a:cubicBezTo>
                <a:close/>
                <a:moveTo>
                  <a:pt x="212165" y="164969"/>
                </a:moveTo>
                <a:cubicBezTo>
                  <a:pt x="200776" y="164969"/>
                  <a:pt x="174739" y="164969"/>
                  <a:pt x="174739" y="201244"/>
                </a:cubicBezTo>
                <a:cubicBezTo>
                  <a:pt x="174739" y="234992"/>
                  <a:pt x="205654" y="268741"/>
                  <a:pt x="239826" y="268741"/>
                </a:cubicBezTo>
                <a:cubicBezTo>
                  <a:pt x="273994" y="268741"/>
                  <a:pt x="289452" y="248493"/>
                  <a:pt x="289452" y="197028"/>
                </a:cubicBezTo>
                <a:cubicBezTo>
                  <a:pt x="289452" y="184374"/>
                  <a:pt x="288636" y="183527"/>
                  <a:pt x="280501" y="180153"/>
                </a:cubicBezTo>
                <a:cubicBezTo>
                  <a:pt x="259351" y="170874"/>
                  <a:pt x="234944" y="164969"/>
                  <a:pt x="212165" y="164969"/>
                </a:cubicBezTo>
              </a:path>
            </a:pathLst>
          </a:custGeom>
          <a:solidFill>
            <a:srgbClr val="000000"/>
          </a:solidFill>
          <a:ln w="294" cap="flat">
            <a:noFill/>
            <a:prstDash val="solid"/>
            <a:miter/>
          </a:ln>
        </p:spPr>
        <p:txBody>
          <a:bodyPr rtlCol="0" anchor="ctr"/>
          <a:lstStyle/>
          <a:p>
            <a:endParaRPr lang="ja-JP" altLang="en-US"/>
          </a:p>
        </p:txBody>
      </p:sp>
      <p:grpSp>
        <p:nvGrpSpPr>
          <p:cNvPr id="49" name="グループ化 48">
            <a:extLst>
              <a:ext uri="{FF2B5EF4-FFF2-40B4-BE49-F238E27FC236}">
                <a16:creationId xmlns:a16="http://schemas.microsoft.com/office/drawing/2014/main" id="{E3A5F01E-2D10-3D69-36D4-D35FBA8EE472}"/>
              </a:ext>
            </a:extLst>
          </p:cNvPr>
          <p:cNvGrpSpPr/>
          <p:nvPr/>
        </p:nvGrpSpPr>
        <p:grpSpPr>
          <a:xfrm>
            <a:off x="2230310" y="3926747"/>
            <a:ext cx="2572819" cy="949042"/>
            <a:chOff x="246359" y="5830663"/>
            <a:chExt cx="2572819" cy="949042"/>
          </a:xfrm>
        </p:grpSpPr>
        <p:sp>
          <p:nvSpPr>
            <p:cNvPr id="50" name="正方形/長方形 49">
              <a:extLst>
                <a:ext uri="{FF2B5EF4-FFF2-40B4-BE49-F238E27FC236}">
                  <a16:creationId xmlns:a16="http://schemas.microsoft.com/office/drawing/2014/main" id="{0F3DD4E8-26D0-2E50-5DF7-B6D894BB755C}"/>
                </a:ext>
              </a:extLst>
            </p:cNvPr>
            <p:cNvSpPr/>
            <p:nvPr/>
          </p:nvSpPr>
          <p:spPr>
            <a:xfrm>
              <a:off x="246359" y="5830663"/>
              <a:ext cx="2572819" cy="9490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225096B7-636F-E772-D271-99A2D1E6C3AF}"/>
                </a:ext>
              </a:extLst>
            </p:cNvPr>
            <p:cNvGrpSpPr/>
            <p:nvPr/>
          </p:nvGrpSpPr>
          <p:grpSpPr>
            <a:xfrm>
              <a:off x="489911" y="5996374"/>
              <a:ext cx="2085713" cy="617620"/>
              <a:chOff x="499799" y="5994965"/>
              <a:chExt cx="2085713" cy="617620"/>
            </a:xfrm>
          </p:grpSpPr>
          <p:sp>
            <p:nvSpPr>
              <p:cNvPr id="52" name="フリーフォーム: 図形 51">
                <a:extLst>
                  <a:ext uri="{FF2B5EF4-FFF2-40B4-BE49-F238E27FC236}">
                    <a16:creationId xmlns:a16="http://schemas.microsoft.com/office/drawing/2014/main" id="{F8D746BE-B621-9EB0-8990-5468A4ADFEE2}"/>
                  </a:ext>
                </a:extLst>
              </p:cNvPr>
              <p:cNvSpPr/>
              <p:nvPr/>
            </p:nvSpPr>
            <p:spPr>
              <a:xfrm flipV="1">
                <a:off x="499799" y="6010080"/>
                <a:ext cx="490521" cy="469223"/>
              </a:xfrm>
              <a:custGeom>
                <a:avLst/>
                <a:gdLst>
                  <a:gd name="connsiteX0" fmla="*/ 179689 w 490521"/>
                  <a:gd name="connsiteY0" fmla="*/ 215617 h 469223"/>
                  <a:gd name="connsiteX1" fmla="*/ 296483 w 490521"/>
                  <a:gd name="connsiteY1" fmla="*/ 215617 h 469223"/>
                  <a:gd name="connsiteX2" fmla="*/ 489531 w 490521"/>
                  <a:gd name="connsiteY2" fmla="*/ 364008 h 469223"/>
                  <a:gd name="connsiteX3" fmla="*/ 354193 w 490521"/>
                  <a:gd name="connsiteY3" fmla="*/ 467747 h 469223"/>
                  <a:gd name="connsiteX4" fmla="*/ 131601 w 490521"/>
                  <a:gd name="connsiteY4" fmla="*/ 467747 h 469223"/>
                  <a:gd name="connsiteX5" fmla="*/ 110990 w 490521"/>
                  <a:gd name="connsiteY5" fmla="*/ 454697 h 469223"/>
                  <a:gd name="connsiteX6" fmla="*/ 130915 w 490521"/>
                  <a:gd name="connsiteY6" fmla="*/ 446451 h 469223"/>
                  <a:gd name="connsiteX7" fmla="*/ 160454 w 490521"/>
                  <a:gd name="connsiteY7" fmla="*/ 445079 h 469223"/>
                  <a:gd name="connsiteX8" fmla="*/ 175570 w 490521"/>
                  <a:gd name="connsiteY8" fmla="*/ 434085 h 469223"/>
                  <a:gd name="connsiteX9" fmla="*/ 172823 w 490521"/>
                  <a:gd name="connsiteY9" fmla="*/ 421033 h 469223"/>
                  <a:gd name="connsiteX10" fmla="*/ 80761 w 490521"/>
                  <a:gd name="connsiteY10" fmla="*/ 52110 h 469223"/>
                  <a:gd name="connsiteX11" fmla="*/ 18245 w 490521"/>
                  <a:gd name="connsiteY11" fmla="*/ 19820 h 469223"/>
                  <a:gd name="connsiteX12" fmla="*/ -990 w 490521"/>
                  <a:gd name="connsiteY12" fmla="*/ 6769 h 469223"/>
                  <a:gd name="connsiteX13" fmla="*/ 9313 w 490521"/>
                  <a:gd name="connsiteY13" fmla="*/ -1477 h 469223"/>
                  <a:gd name="connsiteX14" fmla="*/ 96563 w 490521"/>
                  <a:gd name="connsiteY14" fmla="*/ 584 h 469223"/>
                  <a:gd name="connsiteX15" fmla="*/ 140533 w 490521"/>
                  <a:gd name="connsiteY15" fmla="*/ -102 h 469223"/>
                  <a:gd name="connsiteX16" fmla="*/ 185188 w 490521"/>
                  <a:gd name="connsiteY16" fmla="*/ -1477 h 469223"/>
                  <a:gd name="connsiteX17" fmla="*/ 198929 w 490521"/>
                  <a:gd name="connsiteY17" fmla="*/ 12263 h 469223"/>
                  <a:gd name="connsiteX18" fmla="*/ 179689 w 490521"/>
                  <a:gd name="connsiteY18" fmla="*/ 19820 h 469223"/>
                  <a:gd name="connsiteX19" fmla="*/ 135038 w 490521"/>
                  <a:gd name="connsiteY19" fmla="*/ 32185 h 469223"/>
                  <a:gd name="connsiteX20" fmla="*/ 137095 w 490521"/>
                  <a:gd name="connsiteY20" fmla="*/ 43864 h 469223"/>
                  <a:gd name="connsiteX21" fmla="*/ 179689 w 490521"/>
                  <a:gd name="connsiteY21" fmla="*/ 215617 h 469223"/>
                  <a:gd name="connsiteX22" fmla="*/ 229158 w 490521"/>
                  <a:gd name="connsiteY22" fmla="*/ 420344 h 469223"/>
                  <a:gd name="connsiteX23" fmla="*/ 266254 w 490521"/>
                  <a:gd name="connsiteY23" fmla="*/ 446451 h 469223"/>
                  <a:gd name="connsiteX24" fmla="*/ 332205 w 490521"/>
                  <a:gd name="connsiteY24" fmla="*/ 446451 h 469223"/>
                  <a:gd name="connsiteX25" fmla="*/ 425639 w 490521"/>
                  <a:gd name="connsiteY25" fmla="*/ 380498 h 469223"/>
                  <a:gd name="connsiteX26" fmla="*/ 385108 w 490521"/>
                  <a:gd name="connsiteY26" fmla="*/ 269889 h 469223"/>
                  <a:gd name="connsiteX27" fmla="*/ 279309 w 490521"/>
                  <a:gd name="connsiteY27" fmla="*/ 233481 h 469223"/>
                  <a:gd name="connsiteX28" fmla="*/ 182441 w 490521"/>
                  <a:gd name="connsiteY28" fmla="*/ 233481 h 469223"/>
                  <a:gd name="connsiteX29" fmla="*/ 229158 w 490521"/>
                  <a:gd name="connsiteY29" fmla="*/ 420344 h 46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521" h="469223">
                    <a:moveTo>
                      <a:pt x="179689" y="215617"/>
                    </a:moveTo>
                    <a:lnTo>
                      <a:pt x="296483" y="215617"/>
                    </a:lnTo>
                    <a:cubicBezTo>
                      <a:pt x="394039" y="215617"/>
                      <a:pt x="489531" y="287066"/>
                      <a:pt x="489531" y="364008"/>
                    </a:cubicBezTo>
                    <a:cubicBezTo>
                      <a:pt x="489531" y="416911"/>
                      <a:pt x="444189" y="467747"/>
                      <a:pt x="354193" y="467747"/>
                    </a:cubicBezTo>
                    <a:lnTo>
                      <a:pt x="131601" y="467747"/>
                    </a:lnTo>
                    <a:cubicBezTo>
                      <a:pt x="118546" y="467747"/>
                      <a:pt x="110990" y="467747"/>
                      <a:pt x="110990" y="454697"/>
                    </a:cubicBezTo>
                    <a:cubicBezTo>
                      <a:pt x="110990" y="446451"/>
                      <a:pt x="117174" y="446451"/>
                      <a:pt x="130915" y="446451"/>
                    </a:cubicBezTo>
                    <a:cubicBezTo>
                      <a:pt x="139847" y="446451"/>
                      <a:pt x="152212" y="445764"/>
                      <a:pt x="160454" y="445079"/>
                    </a:cubicBezTo>
                    <a:cubicBezTo>
                      <a:pt x="171447" y="443703"/>
                      <a:pt x="175570" y="441642"/>
                      <a:pt x="175570" y="434085"/>
                    </a:cubicBezTo>
                    <a:cubicBezTo>
                      <a:pt x="175570" y="431338"/>
                      <a:pt x="174881" y="429277"/>
                      <a:pt x="172823" y="421033"/>
                    </a:cubicBezTo>
                    <a:lnTo>
                      <a:pt x="80761" y="52110"/>
                    </a:lnTo>
                    <a:cubicBezTo>
                      <a:pt x="73894" y="25314"/>
                      <a:pt x="72519" y="19820"/>
                      <a:pt x="18245" y="19820"/>
                    </a:cubicBezTo>
                    <a:cubicBezTo>
                      <a:pt x="6566" y="19820"/>
                      <a:pt x="-990" y="19820"/>
                      <a:pt x="-990" y="6769"/>
                    </a:cubicBezTo>
                    <a:cubicBezTo>
                      <a:pt x="-990" y="-1477"/>
                      <a:pt x="7252" y="-1477"/>
                      <a:pt x="9313" y="-1477"/>
                    </a:cubicBezTo>
                    <a:cubicBezTo>
                      <a:pt x="28549" y="-1477"/>
                      <a:pt x="77327" y="584"/>
                      <a:pt x="96563" y="584"/>
                    </a:cubicBezTo>
                    <a:cubicBezTo>
                      <a:pt x="110990" y="584"/>
                      <a:pt x="126106" y="-102"/>
                      <a:pt x="140533" y="-102"/>
                    </a:cubicBezTo>
                    <a:cubicBezTo>
                      <a:pt x="155645" y="-102"/>
                      <a:pt x="170761" y="-1477"/>
                      <a:pt x="185188" y="-1477"/>
                    </a:cubicBezTo>
                    <a:cubicBezTo>
                      <a:pt x="189997" y="-1477"/>
                      <a:pt x="198929" y="-1477"/>
                      <a:pt x="198929" y="12263"/>
                    </a:cubicBezTo>
                    <a:cubicBezTo>
                      <a:pt x="198929" y="19820"/>
                      <a:pt x="192744" y="19820"/>
                      <a:pt x="179689" y="19820"/>
                    </a:cubicBezTo>
                    <a:cubicBezTo>
                      <a:pt x="154273" y="19820"/>
                      <a:pt x="135038" y="19820"/>
                      <a:pt x="135038" y="32185"/>
                    </a:cubicBezTo>
                    <a:cubicBezTo>
                      <a:pt x="135038" y="36308"/>
                      <a:pt x="136410" y="39745"/>
                      <a:pt x="137095" y="43864"/>
                    </a:cubicBezTo>
                    <a:lnTo>
                      <a:pt x="179689" y="215617"/>
                    </a:lnTo>
                    <a:close/>
                    <a:moveTo>
                      <a:pt x="229158" y="420344"/>
                    </a:moveTo>
                    <a:cubicBezTo>
                      <a:pt x="235339" y="444392"/>
                      <a:pt x="236714" y="446451"/>
                      <a:pt x="266254" y="446451"/>
                    </a:cubicBezTo>
                    <a:lnTo>
                      <a:pt x="332205" y="446451"/>
                    </a:lnTo>
                    <a:cubicBezTo>
                      <a:pt x="389230" y="446451"/>
                      <a:pt x="425639" y="427905"/>
                      <a:pt x="425639" y="380498"/>
                    </a:cubicBezTo>
                    <a:cubicBezTo>
                      <a:pt x="425639" y="353706"/>
                      <a:pt x="411900" y="294622"/>
                      <a:pt x="385108" y="269889"/>
                    </a:cubicBezTo>
                    <a:cubicBezTo>
                      <a:pt x="350755" y="238974"/>
                      <a:pt x="309538" y="233481"/>
                      <a:pt x="279309" y="233481"/>
                    </a:cubicBezTo>
                    <a:lnTo>
                      <a:pt x="182441" y="233481"/>
                    </a:lnTo>
                    <a:lnTo>
                      <a:pt x="229158" y="420344"/>
                    </a:lnTo>
                  </a:path>
                </a:pathLst>
              </a:custGeom>
              <a:solidFill>
                <a:srgbClr val="000000"/>
              </a:solidFill>
              <a:ln w="248" cap="flat">
                <a:noFill/>
                <a:prstDash val="solid"/>
                <a:miter/>
              </a:ln>
            </p:spPr>
            <p:txBody>
              <a:bodyPr rtlCol="0" anchor="ctr"/>
              <a:lstStyle/>
              <a:p>
                <a:endParaRPr lang="ja-JP" altLang="en-US"/>
              </a:p>
            </p:txBody>
          </p:sp>
          <p:sp>
            <p:nvSpPr>
              <p:cNvPr id="53" name="フリーフォーム: 図形 52">
                <a:extLst>
                  <a:ext uri="{FF2B5EF4-FFF2-40B4-BE49-F238E27FC236}">
                    <a16:creationId xmlns:a16="http://schemas.microsoft.com/office/drawing/2014/main" id="{9AB616E1-8C43-0CF3-D48D-414E2E0AD036}"/>
                  </a:ext>
                </a:extLst>
              </p:cNvPr>
              <p:cNvSpPr/>
              <p:nvPr/>
            </p:nvSpPr>
            <p:spPr>
              <a:xfrm flipV="1">
                <a:off x="1237239" y="6128245"/>
                <a:ext cx="610060" cy="358615"/>
              </a:xfrm>
              <a:custGeom>
                <a:avLst/>
                <a:gdLst>
                  <a:gd name="connsiteX0" fmla="*/ 530986 w 610060"/>
                  <a:gd name="connsiteY0" fmla="*/ 164344 h 358615"/>
                  <a:gd name="connsiteX1" fmla="*/ 469155 w 610060"/>
                  <a:gd name="connsiteY1" fmla="*/ 98392 h 358615"/>
                  <a:gd name="connsiteX2" fmla="*/ 432744 w 610060"/>
                  <a:gd name="connsiteY2" fmla="*/ 7019 h 358615"/>
                  <a:gd name="connsiteX3" fmla="*/ 446485 w 610060"/>
                  <a:gd name="connsiteY3" fmla="*/ -1223 h 358615"/>
                  <a:gd name="connsiteX4" fmla="*/ 461598 w 610060"/>
                  <a:gd name="connsiteY4" fmla="*/ 12518 h 358615"/>
                  <a:gd name="connsiteX5" fmla="*/ 595563 w 610060"/>
                  <a:gd name="connsiteY5" fmla="*/ 169153 h 358615"/>
                  <a:gd name="connsiteX6" fmla="*/ 605867 w 610060"/>
                  <a:gd name="connsiteY6" fmla="*/ 178086 h 358615"/>
                  <a:gd name="connsiteX7" fmla="*/ 600374 w 610060"/>
                  <a:gd name="connsiteY7" fmla="*/ 185642 h 358615"/>
                  <a:gd name="connsiteX8" fmla="*/ 460911 w 610060"/>
                  <a:gd name="connsiteY8" fmla="*/ 347091 h 358615"/>
                  <a:gd name="connsiteX9" fmla="*/ 446485 w 610060"/>
                  <a:gd name="connsiteY9" fmla="*/ 357393 h 358615"/>
                  <a:gd name="connsiteX10" fmla="*/ 432744 w 610060"/>
                  <a:gd name="connsiteY10" fmla="*/ 349151 h 358615"/>
                  <a:gd name="connsiteX11" fmla="*/ 467781 w 610060"/>
                  <a:gd name="connsiteY11" fmla="*/ 258465 h 358615"/>
                  <a:gd name="connsiteX12" fmla="*/ 530986 w 610060"/>
                  <a:gd name="connsiteY12" fmla="*/ 191825 h 358615"/>
                  <a:gd name="connsiteX13" fmla="*/ 20540 w 610060"/>
                  <a:gd name="connsiteY13" fmla="*/ 191825 h 358615"/>
                  <a:gd name="connsiteX14" fmla="*/ -4193 w 610060"/>
                  <a:gd name="connsiteY14" fmla="*/ 178086 h 358615"/>
                  <a:gd name="connsiteX15" fmla="*/ 20540 w 610060"/>
                  <a:gd name="connsiteY15" fmla="*/ 164344 h 358615"/>
                  <a:gd name="connsiteX16" fmla="*/ 530986 w 610060"/>
                  <a:gd name="connsiteY16" fmla="*/ 164344 h 35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0060" h="358615">
                    <a:moveTo>
                      <a:pt x="530986" y="164344"/>
                    </a:moveTo>
                    <a:cubicBezTo>
                      <a:pt x="493199" y="135492"/>
                      <a:pt x="474653" y="107324"/>
                      <a:pt x="469155" y="98392"/>
                    </a:cubicBezTo>
                    <a:cubicBezTo>
                      <a:pt x="438239" y="50989"/>
                      <a:pt x="432744" y="7709"/>
                      <a:pt x="432744" y="7019"/>
                    </a:cubicBezTo>
                    <a:cubicBezTo>
                      <a:pt x="432744" y="-1223"/>
                      <a:pt x="440987" y="-1223"/>
                      <a:pt x="446485" y="-1223"/>
                    </a:cubicBezTo>
                    <a:cubicBezTo>
                      <a:pt x="458164" y="-1223"/>
                      <a:pt x="458851" y="149"/>
                      <a:pt x="461598" y="12518"/>
                    </a:cubicBezTo>
                    <a:cubicBezTo>
                      <a:pt x="477401" y="79842"/>
                      <a:pt x="517932" y="137553"/>
                      <a:pt x="595563" y="169153"/>
                    </a:cubicBezTo>
                    <a:cubicBezTo>
                      <a:pt x="603809" y="171901"/>
                      <a:pt x="605867" y="173277"/>
                      <a:pt x="605867" y="178086"/>
                    </a:cubicBezTo>
                    <a:cubicBezTo>
                      <a:pt x="605867" y="182895"/>
                      <a:pt x="601748" y="184955"/>
                      <a:pt x="600374" y="185642"/>
                    </a:cubicBezTo>
                    <a:cubicBezTo>
                      <a:pt x="570143" y="197321"/>
                      <a:pt x="487018" y="231674"/>
                      <a:pt x="460911" y="347091"/>
                    </a:cubicBezTo>
                    <a:cubicBezTo>
                      <a:pt x="458851" y="355332"/>
                      <a:pt x="458164" y="357393"/>
                      <a:pt x="446485" y="357393"/>
                    </a:cubicBezTo>
                    <a:cubicBezTo>
                      <a:pt x="440987" y="357393"/>
                      <a:pt x="432744" y="357393"/>
                      <a:pt x="432744" y="349151"/>
                    </a:cubicBezTo>
                    <a:cubicBezTo>
                      <a:pt x="432744" y="347775"/>
                      <a:pt x="438926" y="304497"/>
                      <a:pt x="467781" y="258465"/>
                    </a:cubicBezTo>
                    <a:cubicBezTo>
                      <a:pt x="481523" y="237854"/>
                      <a:pt x="501445" y="213808"/>
                      <a:pt x="530986" y="191825"/>
                    </a:cubicBezTo>
                    <a:lnTo>
                      <a:pt x="20540" y="191825"/>
                    </a:lnTo>
                    <a:cubicBezTo>
                      <a:pt x="8172" y="191825"/>
                      <a:pt x="-4193" y="191825"/>
                      <a:pt x="-4193" y="178086"/>
                    </a:cubicBezTo>
                    <a:cubicBezTo>
                      <a:pt x="-4193" y="164344"/>
                      <a:pt x="8172" y="164344"/>
                      <a:pt x="20540" y="164344"/>
                    </a:cubicBezTo>
                    <a:lnTo>
                      <a:pt x="530986" y="164344"/>
                    </a:lnTo>
                  </a:path>
                </a:pathLst>
              </a:custGeom>
              <a:solidFill>
                <a:srgbClr val="000000"/>
              </a:solidFill>
              <a:ln w="248" cap="flat">
                <a:noFill/>
                <a:prstDash val="solid"/>
                <a:miter/>
              </a:ln>
            </p:spPr>
            <p:txBody>
              <a:bodyPr rtlCol="0" anchor="ctr"/>
              <a:lstStyle/>
              <a:p>
                <a:endParaRPr lang="ja-JP" altLang="en-US"/>
              </a:p>
            </p:txBody>
          </p:sp>
          <p:sp>
            <p:nvSpPr>
              <p:cNvPr id="54" name="フリーフォーム: 図形 53">
                <a:extLst>
                  <a:ext uri="{FF2B5EF4-FFF2-40B4-BE49-F238E27FC236}">
                    <a16:creationId xmlns:a16="http://schemas.microsoft.com/office/drawing/2014/main" id="{AEB7F152-08E6-0DA6-0D50-8304976E0AD9}"/>
                  </a:ext>
                </a:extLst>
              </p:cNvPr>
              <p:cNvSpPr/>
              <p:nvPr/>
            </p:nvSpPr>
            <p:spPr>
              <a:xfrm flipV="1">
                <a:off x="2110788" y="5994965"/>
                <a:ext cx="474724" cy="617620"/>
              </a:xfrm>
              <a:custGeom>
                <a:avLst/>
                <a:gdLst>
                  <a:gd name="connsiteX0" fmla="*/ 259816 w 474724"/>
                  <a:gd name="connsiteY0" fmla="*/ 136165 h 617620"/>
                  <a:gd name="connsiteX1" fmla="*/ 467294 w 474724"/>
                  <a:gd name="connsiteY1" fmla="*/ 431577 h 617620"/>
                  <a:gd name="connsiteX2" fmla="*/ 292109 w 474724"/>
                  <a:gd name="connsiteY2" fmla="*/ 616382 h 617620"/>
                  <a:gd name="connsiteX3" fmla="*/ -7431 w 474724"/>
                  <a:gd name="connsiteY3" fmla="*/ 300360 h 617620"/>
                  <a:gd name="connsiteX4" fmla="*/ 168446 w 474724"/>
                  <a:gd name="connsiteY4" fmla="*/ 116930 h 617620"/>
                  <a:gd name="connsiteX5" fmla="*/ 235773 w 474724"/>
                  <a:gd name="connsiteY5" fmla="*/ 127233 h 617620"/>
                  <a:gd name="connsiteX6" fmla="*/ 233025 w 474724"/>
                  <a:gd name="connsiteY6" fmla="*/ 74332 h 617620"/>
                  <a:gd name="connsiteX7" fmla="*/ 290045 w 474724"/>
                  <a:gd name="connsiteY7" fmla="*/ -1238 h 617620"/>
                  <a:gd name="connsiteX8" fmla="*/ 404778 w 474724"/>
                  <a:gd name="connsiteY8" fmla="*/ 132042 h 617620"/>
                  <a:gd name="connsiteX9" fmla="*/ 397219 w 474724"/>
                  <a:gd name="connsiteY9" fmla="*/ 138913 h 617620"/>
                  <a:gd name="connsiteX10" fmla="*/ 388975 w 474724"/>
                  <a:gd name="connsiteY10" fmla="*/ 131356 h 617620"/>
                  <a:gd name="connsiteX11" fmla="*/ 308596 w 474724"/>
                  <a:gd name="connsiteY11" fmla="*/ 65404 h 617620"/>
                  <a:gd name="connsiteX12" fmla="*/ 259816 w 474724"/>
                  <a:gd name="connsiteY12" fmla="*/ 136165 h 617620"/>
                  <a:gd name="connsiteX13" fmla="*/ 129973 w 474724"/>
                  <a:gd name="connsiteY13" fmla="*/ 141660 h 617620"/>
                  <a:gd name="connsiteX14" fmla="*/ 53029 w 474724"/>
                  <a:gd name="connsiteY14" fmla="*/ 278375 h 617620"/>
                  <a:gd name="connsiteX15" fmla="*/ 123104 w 474724"/>
                  <a:gd name="connsiteY15" fmla="*/ 497528 h 617620"/>
                  <a:gd name="connsiteX16" fmla="*/ 287984 w 474724"/>
                  <a:gd name="connsiteY16" fmla="*/ 599208 h 617620"/>
                  <a:gd name="connsiteX17" fmla="*/ 406836 w 474724"/>
                  <a:gd name="connsiteY17" fmla="*/ 453562 h 617620"/>
                  <a:gd name="connsiteX18" fmla="*/ 256379 w 474724"/>
                  <a:gd name="connsiteY18" fmla="*/ 159524 h 617620"/>
                  <a:gd name="connsiteX19" fmla="*/ 195927 w 474724"/>
                  <a:gd name="connsiteY19" fmla="*/ 233719 h 617620"/>
                  <a:gd name="connsiteX20" fmla="*/ 125852 w 474724"/>
                  <a:gd name="connsiteY20" fmla="*/ 163643 h 617620"/>
                  <a:gd name="connsiteX21" fmla="*/ 129973 w 474724"/>
                  <a:gd name="connsiteY21" fmla="*/ 141660 h 617620"/>
                  <a:gd name="connsiteX22" fmla="*/ 172567 w 474724"/>
                  <a:gd name="connsiteY22" fmla="*/ 134104 h 617620"/>
                  <a:gd name="connsiteX23" fmla="*/ 140962 w 474724"/>
                  <a:gd name="connsiteY23" fmla="*/ 163643 h 617620"/>
                  <a:gd name="connsiteX24" fmla="*/ 195927 w 474724"/>
                  <a:gd name="connsiteY24" fmla="*/ 218606 h 617620"/>
                  <a:gd name="connsiteX25" fmla="*/ 237834 w 474724"/>
                  <a:gd name="connsiteY25" fmla="*/ 160210 h 617620"/>
                  <a:gd name="connsiteX26" fmla="*/ 230275 w 474724"/>
                  <a:gd name="connsiteY26" fmla="*/ 146469 h 617620"/>
                  <a:gd name="connsiteX27" fmla="*/ 172567 w 474724"/>
                  <a:gd name="connsiteY27" fmla="*/ 134104 h 6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4724" h="617620">
                    <a:moveTo>
                      <a:pt x="259816" y="136165"/>
                    </a:moveTo>
                    <a:cubicBezTo>
                      <a:pt x="366303" y="176698"/>
                      <a:pt x="467294" y="298986"/>
                      <a:pt x="467294" y="431577"/>
                    </a:cubicBezTo>
                    <a:cubicBezTo>
                      <a:pt x="467294" y="542185"/>
                      <a:pt x="394471" y="616382"/>
                      <a:pt x="292109" y="616382"/>
                    </a:cubicBezTo>
                    <a:cubicBezTo>
                      <a:pt x="143715" y="616382"/>
                      <a:pt x="-7431" y="460434"/>
                      <a:pt x="-7431" y="300360"/>
                    </a:cubicBezTo>
                    <a:cubicBezTo>
                      <a:pt x="-7431" y="186316"/>
                      <a:pt x="69516" y="116930"/>
                      <a:pt x="168446" y="116930"/>
                    </a:cubicBezTo>
                    <a:cubicBezTo>
                      <a:pt x="185620" y="116930"/>
                      <a:pt x="208976" y="119677"/>
                      <a:pt x="235773" y="127233"/>
                    </a:cubicBezTo>
                    <a:cubicBezTo>
                      <a:pt x="233025" y="84639"/>
                      <a:pt x="233025" y="83264"/>
                      <a:pt x="233025" y="74332"/>
                    </a:cubicBezTo>
                    <a:cubicBezTo>
                      <a:pt x="233025" y="52349"/>
                      <a:pt x="233025" y="-1238"/>
                      <a:pt x="290045" y="-1238"/>
                    </a:cubicBezTo>
                    <a:cubicBezTo>
                      <a:pt x="371801" y="-1238"/>
                      <a:pt x="404778" y="124486"/>
                      <a:pt x="404778" y="132042"/>
                    </a:cubicBezTo>
                    <a:cubicBezTo>
                      <a:pt x="404778" y="136851"/>
                      <a:pt x="399964" y="138913"/>
                      <a:pt x="397219" y="138913"/>
                    </a:cubicBezTo>
                    <a:cubicBezTo>
                      <a:pt x="391723" y="138913"/>
                      <a:pt x="390346" y="135476"/>
                      <a:pt x="388975" y="131356"/>
                    </a:cubicBezTo>
                    <a:cubicBezTo>
                      <a:pt x="372488" y="82578"/>
                      <a:pt x="332639" y="65404"/>
                      <a:pt x="308596" y="65404"/>
                    </a:cubicBezTo>
                    <a:cubicBezTo>
                      <a:pt x="276990" y="65404"/>
                      <a:pt x="266689" y="83954"/>
                      <a:pt x="259816" y="136165"/>
                    </a:cubicBezTo>
                    <a:close/>
                    <a:moveTo>
                      <a:pt x="129973" y="141660"/>
                    </a:moveTo>
                    <a:cubicBezTo>
                      <a:pt x="76386" y="162957"/>
                      <a:pt x="53029" y="216545"/>
                      <a:pt x="53029" y="278375"/>
                    </a:cubicBezTo>
                    <a:cubicBezTo>
                      <a:pt x="53029" y="325778"/>
                      <a:pt x="70892" y="423334"/>
                      <a:pt x="123104" y="497528"/>
                    </a:cubicBezTo>
                    <a:cubicBezTo>
                      <a:pt x="173254" y="567605"/>
                      <a:pt x="237834" y="599208"/>
                      <a:pt x="287984" y="599208"/>
                    </a:cubicBezTo>
                    <a:cubicBezTo>
                      <a:pt x="356685" y="599208"/>
                      <a:pt x="406836" y="545623"/>
                      <a:pt x="406836" y="453562"/>
                    </a:cubicBezTo>
                    <a:cubicBezTo>
                      <a:pt x="406836" y="384859"/>
                      <a:pt x="371801" y="224101"/>
                      <a:pt x="256379" y="159524"/>
                    </a:cubicBezTo>
                    <a:cubicBezTo>
                      <a:pt x="252947" y="183568"/>
                      <a:pt x="246077" y="233719"/>
                      <a:pt x="195927" y="233719"/>
                    </a:cubicBezTo>
                    <a:cubicBezTo>
                      <a:pt x="159513" y="233719"/>
                      <a:pt x="125852" y="199371"/>
                      <a:pt x="125852" y="163643"/>
                    </a:cubicBezTo>
                    <a:cubicBezTo>
                      <a:pt x="125852" y="149906"/>
                      <a:pt x="129973" y="142346"/>
                      <a:pt x="129973" y="141660"/>
                    </a:cubicBezTo>
                    <a:close/>
                    <a:moveTo>
                      <a:pt x="172567" y="134104"/>
                    </a:moveTo>
                    <a:cubicBezTo>
                      <a:pt x="162950" y="134104"/>
                      <a:pt x="140962" y="134104"/>
                      <a:pt x="140962" y="163643"/>
                    </a:cubicBezTo>
                    <a:cubicBezTo>
                      <a:pt x="140962" y="191125"/>
                      <a:pt x="167069" y="218606"/>
                      <a:pt x="195927" y="218606"/>
                    </a:cubicBezTo>
                    <a:cubicBezTo>
                      <a:pt x="224779" y="218606"/>
                      <a:pt x="237834" y="202118"/>
                      <a:pt x="237834" y="160210"/>
                    </a:cubicBezTo>
                    <a:cubicBezTo>
                      <a:pt x="237834" y="149906"/>
                      <a:pt x="237144" y="149216"/>
                      <a:pt x="230275" y="146469"/>
                    </a:cubicBezTo>
                    <a:cubicBezTo>
                      <a:pt x="212414" y="138913"/>
                      <a:pt x="191802" y="134104"/>
                      <a:pt x="172567" y="134104"/>
                    </a:cubicBezTo>
                  </a:path>
                </a:pathLst>
              </a:custGeom>
              <a:solidFill>
                <a:srgbClr val="000000"/>
              </a:solidFill>
              <a:ln w="248" cap="flat">
                <a:noFill/>
                <a:prstDash val="solid"/>
                <a:miter/>
              </a:ln>
            </p:spPr>
            <p:txBody>
              <a:bodyPr rtlCol="0" anchor="ctr"/>
              <a:lstStyle/>
              <a:p>
                <a:endParaRPr lang="ja-JP" altLang="en-US"/>
              </a:p>
            </p:txBody>
          </p:sp>
        </p:grpSp>
      </p:grpSp>
      <p:grpSp>
        <p:nvGrpSpPr>
          <p:cNvPr id="55" name="グループ化 54">
            <a:extLst>
              <a:ext uri="{FF2B5EF4-FFF2-40B4-BE49-F238E27FC236}">
                <a16:creationId xmlns:a16="http://schemas.microsoft.com/office/drawing/2014/main" id="{08D814E9-8FB7-521F-5F11-0FFDC45B4AFF}"/>
              </a:ext>
            </a:extLst>
          </p:cNvPr>
          <p:cNvGrpSpPr/>
          <p:nvPr/>
        </p:nvGrpSpPr>
        <p:grpSpPr>
          <a:xfrm>
            <a:off x="5889120" y="5402435"/>
            <a:ext cx="2572819" cy="949042"/>
            <a:chOff x="4059496" y="5356142"/>
            <a:chExt cx="2572819" cy="949042"/>
          </a:xfrm>
        </p:grpSpPr>
        <p:sp>
          <p:nvSpPr>
            <p:cNvPr id="56" name="正方形/長方形 55">
              <a:extLst>
                <a:ext uri="{FF2B5EF4-FFF2-40B4-BE49-F238E27FC236}">
                  <a16:creationId xmlns:a16="http://schemas.microsoft.com/office/drawing/2014/main" id="{C8311BB7-9DCF-1ADF-9EE3-03DAC55DAE31}"/>
                </a:ext>
              </a:extLst>
            </p:cNvPr>
            <p:cNvSpPr/>
            <p:nvPr/>
          </p:nvSpPr>
          <p:spPr>
            <a:xfrm>
              <a:off x="4059496" y="5356142"/>
              <a:ext cx="2572819" cy="9490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C4224CE0-9B4A-192E-6495-B17AFF928FD6}"/>
                </a:ext>
              </a:extLst>
            </p:cNvPr>
            <p:cNvGrpSpPr/>
            <p:nvPr/>
          </p:nvGrpSpPr>
          <p:grpSpPr>
            <a:xfrm>
              <a:off x="4314776" y="5430297"/>
              <a:ext cx="2074237" cy="767666"/>
              <a:chOff x="4314776" y="5430297"/>
              <a:chExt cx="2074237" cy="767666"/>
            </a:xfrm>
          </p:grpSpPr>
          <p:sp>
            <p:nvSpPr>
              <p:cNvPr id="58" name="フリーフォーム: 図形 57">
                <a:extLst>
                  <a:ext uri="{FF2B5EF4-FFF2-40B4-BE49-F238E27FC236}">
                    <a16:creationId xmlns:a16="http://schemas.microsoft.com/office/drawing/2014/main" id="{AAC62A26-64F1-7181-30B3-FCEB8F00AFFC}"/>
                  </a:ext>
                </a:extLst>
              </p:cNvPr>
              <p:cNvSpPr/>
              <p:nvPr/>
            </p:nvSpPr>
            <p:spPr>
              <a:xfrm flipV="1">
                <a:off x="4314776" y="5430297"/>
                <a:ext cx="524385" cy="68799"/>
              </a:xfrm>
              <a:custGeom>
                <a:avLst/>
                <a:gdLst>
                  <a:gd name="connsiteX0" fmla="*/ -1094 w 524385"/>
                  <a:gd name="connsiteY0" fmla="*/ -2815 h 68799"/>
                  <a:gd name="connsiteX1" fmla="*/ 523291 w 524385"/>
                  <a:gd name="connsiteY1" fmla="*/ -2815 h 68799"/>
                </a:gdLst>
                <a:ahLst/>
                <a:cxnLst>
                  <a:cxn ang="0">
                    <a:pos x="connsiteX0" y="connsiteY0"/>
                  </a:cxn>
                  <a:cxn ang="0">
                    <a:pos x="connsiteX1" y="connsiteY1"/>
                  </a:cxn>
                </a:cxnLst>
                <a:rect l="l" t="t" r="r" b="b"/>
                <a:pathLst>
                  <a:path w="524385" h="68799">
                    <a:moveTo>
                      <a:pt x="-1094" y="-2815"/>
                    </a:moveTo>
                    <a:lnTo>
                      <a:pt x="523291" y="-2815"/>
                    </a:lnTo>
                  </a:path>
                </a:pathLst>
              </a:custGeom>
              <a:noFill/>
              <a:ln w="26414" cap="flat">
                <a:solidFill>
                  <a:srgbClr val="000000"/>
                </a:solidFill>
                <a:prstDash val="solid"/>
                <a:miter/>
              </a:ln>
            </p:spPr>
            <p:txBody>
              <a:bodyPr rtlCol="0" anchor="ctr"/>
              <a:lstStyle/>
              <a:p>
                <a:endParaRPr lang="ja-JP" altLang="en-US"/>
              </a:p>
            </p:txBody>
          </p:sp>
          <p:sp>
            <p:nvSpPr>
              <p:cNvPr id="59" name="フリーフォーム: 図形 58">
                <a:extLst>
                  <a:ext uri="{FF2B5EF4-FFF2-40B4-BE49-F238E27FC236}">
                    <a16:creationId xmlns:a16="http://schemas.microsoft.com/office/drawing/2014/main" id="{699CFBFE-BEC6-2564-4FCB-E4E96FD97550}"/>
                  </a:ext>
                </a:extLst>
              </p:cNvPr>
              <p:cNvSpPr/>
              <p:nvPr/>
            </p:nvSpPr>
            <p:spPr>
              <a:xfrm flipV="1">
                <a:off x="4347376" y="5581638"/>
                <a:ext cx="458446" cy="616325"/>
              </a:xfrm>
              <a:custGeom>
                <a:avLst/>
                <a:gdLst>
                  <a:gd name="connsiteX0" fmla="*/ 256991 w 458446"/>
                  <a:gd name="connsiteY0" fmla="*/ 135879 h 616325"/>
                  <a:gd name="connsiteX1" fmla="*/ 457354 w 458446"/>
                  <a:gd name="connsiteY1" fmla="*/ 430671 h 616325"/>
                  <a:gd name="connsiteX2" fmla="*/ 288176 w 458446"/>
                  <a:gd name="connsiteY2" fmla="*/ 615089 h 616325"/>
                  <a:gd name="connsiteX3" fmla="*/ -1093 w 458446"/>
                  <a:gd name="connsiteY3" fmla="*/ 299729 h 616325"/>
                  <a:gd name="connsiteX4" fmla="*/ 168752 w 458446"/>
                  <a:gd name="connsiteY4" fmla="*/ 116684 h 616325"/>
                  <a:gd name="connsiteX5" fmla="*/ 233771 w 458446"/>
                  <a:gd name="connsiteY5" fmla="*/ 126966 h 616325"/>
                  <a:gd name="connsiteX6" fmla="*/ 231118 w 458446"/>
                  <a:gd name="connsiteY6" fmla="*/ 74175 h 616325"/>
                  <a:gd name="connsiteX7" fmla="*/ 286183 w 458446"/>
                  <a:gd name="connsiteY7" fmla="*/ -1237 h 616325"/>
                  <a:gd name="connsiteX8" fmla="*/ 396981 w 458446"/>
                  <a:gd name="connsiteY8" fmla="*/ 131764 h 616325"/>
                  <a:gd name="connsiteX9" fmla="*/ 389682 w 458446"/>
                  <a:gd name="connsiteY9" fmla="*/ 138620 h 616325"/>
                  <a:gd name="connsiteX10" fmla="*/ 381721 w 458446"/>
                  <a:gd name="connsiteY10" fmla="*/ 131080 h 616325"/>
                  <a:gd name="connsiteX11" fmla="*/ 304097 w 458446"/>
                  <a:gd name="connsiteY11" fmla="*/ 65266 h 616325"/>
                  <a:gd name="connsiteX12" fmla="*/ 256991 w 458446"/>
                  <a:gd name="connsiteY12" fmla="*/ 135879 h 616325"/>
                  <a:gd name="connsiteX13" fmla="*/ 131600 w 458446"/>
                  <a:gd name="connsiteY13" fmla="*/ 141362 h 616325"/>
                  <a:gd name="connsiteX14" fmla="*/ 57292 w 458446"/>
                  <a:gd name="connsiteY14" fmla="*/ 277790 h 616325"/>
                  <a:gd name="connsiteX15" fmla="*/ 124965 w 458446"/>
                  <a:gd name="connsiteY15" fmla="*/ 496484 h 616325"/>
                  <a:gd name="connsiteX16" fmla="*/ 284193 w 458446"/>
                  <a:gd name="connsiteY16" fmla="*/ 597951 h 616325"/>
                  <a:gd name="connsiteX17" fmla="*/ 398969 w 458446"/>
                  <a:gd name="connsiteY17" fmla="*/ 452610 h 616325"/>
                  <a:gd name="connsiteX18" fmla="*/ 253671 w 458446"/>
                  <a:gd name="connsiteY18" fmla="*/ 159189 h 616325"/>
                  <a:gd name="connsiteX19" fmla="*/ 195291 w 458446"/>
                  <a:gd name="connsiteY19" fmla="*/ 233227 h 616325"/>
                  <a:gd name="connsiteX20" fmla="*/ 127618 w 458446"/>
                  <a:gd name="connsiteY20" fmla="*/ 163299 h 616325"/>
                  <a:gd name="connsiteX21" fmla="*/ 131600 w 458446"/>
                  <a:gd name="connsiteY21" fmla="*/ 141362 h 616325"/>
                  <a:gd name="connsiteX22" fmla="*/ 172733 w 458446"/>
                  <a:gd name="connsiteY22" fmla="*/ 133822 h 616325"/>
                  <a:gd name="connsiteX23" fmla="*/ 142213 w 458446"/>
                  <a:gd name="connsiteY23" fmla="*/ 163299 h 616325"/>
                  <a:gd name="connsiteX24" fmla="*/ 195291 w 458446"/>
                  <a:gd name="connsiteY24" fmla="*/ 218147 h 616325"/>
                  <a:gd name="connsiteX25" fmla="*/ 235762 w 458446"/>
                  <a:gd name="connsiteY25" fmla="*/ 159873 h 616325"/>
                  <a:gd name="connsiteX26" fmla="*/ 228462 w 458446"/>
                  <a:gd name="connsiteY26" fmla="*/ 146161 h 616325"/>
                  <a:gd name="connsiteX27" fmla="*/ 172733 w 458446"/>
                  <a:gd name="connsiteY27" fmla="*/ 133822 h 6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8446" h="616325">
                    <a:moveTo>
                      <a:pt x="256991" y="135879"/>
                    </a:moveTo>
                    <a:cubicBezTo>
                      <a:pt x="359826" y="176327"/>
                      <a:pt x="457354" y="298358"/>
                      <a:pt x="457354" y="430671"/>
                    </a:cubicBezTo>
                    <a:cubicBezTo>
                      <a:pt x="457354" y="541048"/>
                      <a:pt x="387028" y="615089"/>
                      <a:pt x="288176" y="615089"/>
                    </a:cubicBezTo>
                    <a:cubicBezTo>
                      <a:pt x="144870" y="615089"/>
                      <a:pt x="-1093" y="459468"/>
                      <a:pt x="-1093" y="299729"/>
                    </a:cubicBezTo>
                    <a:cubicBezTo>
                      <a:pt x="-1093" y="185924"/>
                      <a:pt x="73215" y="116684"/>
                      <a:pt x="168752" y="116684"/>
                    </a:cubicBezTo>
                    <a:cubicBezTo>
                      <a:pt x="185337" y="116684"/>
                      <a:pt x="207894" y="119425"/>
                      <a:pt x="233771" y="126966"/>
                    </a:cubicBezTo>
                    <a:cubicBezTo>
                      <a:pt x="231118" y="84461"/>
                      <a:pt x="231118" y="83088"/>
                      <a:pt x="231118" y="74175"/>
                    </a:cubicBezTo>
                    <a:cubicBezTo>
                      <a:pt x="231118" y="52238"/>
                      <a:pt x="231118" y="-1237"/>
                      <a:pt x="286183" y="-1237"/>
                    </a:cubicBezTo>
                    <a:cubicBezTo>
                      <a:pt x="365135" y="-1237"/>
                      <a:pt x="396981" y="124224"/>
                      <a:pt x="396981" y="131764"/>
                    </a:cubicBezTo>
                    <a:cubicBezTo>
                      <a:pt x="396981" y="136563"/>
                      <a:pt x="392333" y="138620"/>
                      <a:pt x="389682" y="138620"/>
                    </a:cubicBezTo>
                    <a:cubicBezTo>
                      <a:pt x="384374" y="138620"/>
                      <a:pt x="383045" y="135191"/>
                      <a:pt x="381721" y="131080"/>
                    </a:cubicBezTo>
                    <a:cubicBezTo>
                      <a:pt x="365799" y="82404"/>
                      <a:pt x="327317" y="65266"/>
                      <a:pt x="304097" y="65266"/>
                    </a:cubicBezTo>
                    <a:cubicBezTo>
                      <a:pt x="273576" y="65266"/>
                      <a:pt x="263627" y="83777"/>
                      <a:pt x="256991" y="135879"/>
                    </a:cubicBezTo>
                    <a:close/>
                    <a:moveTo>
                      <a:pt x="131600" y="141362"/>
                    </a:moveTo>
                    <a:cubicBezTo>
                      <a:pt x="79850" y="162614"/>
                      <a:pt x="57292" y="216089"/>
                      <a:pt x="57292" y="277790"/>
                    </a:cubicBezTo>
                    <a:cubicBezTo>
                      <a:pt x="57292" y="325094"/>
                      <a:pt x="74543" y="422445"/>
                      <a:pt x="124965" y="496484"/>
                    </a:cubicBezTo>
                    <a:cubicBezTo>
                      <a:pt x="173396" y="566414"/>
                      <a:pt x="235762" y="597951"/>
                      <a:pt x="284193" y="597951"/>
                    </a:cubicBezTo>
                    <a:cubicBezTo>
                      <a:pt x="350538" y="597951"/>
                      <a:pt x="398969" y="544478"/>
                      <a:pt x="398969" y="452610"/>
                    </a:cubicBezTo>
                    <a:cubicBezTo>
                      <a:pt x="398969" y="384051"/>
                      <a:pt x="365135" y="223630"/>
                      <a:pt x="253671" y="159189"/>
                    </a:cubicBezTo>
                    <a:cubicBezTo>
                      <a:pt x="250357" y="183182"/>
                      <a:pt x="243722" y="233227"/>
                      <a:pt x="195291" y="233227"/>
                    </a:cubicBezTo>
                    <a:cubicBezTo>
                      <a:pt x="160126" y="233227"/>
                      <a:pt x="127618" y="198951"/>
                      <a:pt x="127618" y="163299"/>
                    </a:cubicBezTo>
                    <a:cubicBezTo>
                      <a:pt x="127618" y="149591"/>
                      <a:pt x="131600" y="142047"/>
                      <a:pt x="131600" y="141362"/>
                    </a:cubicBezTo>
                    <a:close/>
                    <a:moveTo>
                      <a:pt x="172733" y="133822"/>
                    </a:moveTo>
                    <a:cubicBezTo>
                      <a:pt x="163445" y="133822"/>
                      <a:pt x="142213" y="133822"/>
                      <a:pt x="142213" y="163299"/>
                    </a:cubicBezTo>
                    <a:cubicBezTo>
                      <a:pt x="142213" y="190723"/>
                      <a:pt x="167423" y="218147"/>
                      <a:pt x="195291" y="218147"/>
                    </a:cubicBezTo>
                    <a:cubicBezTo>
                      <a:pt x="223154" y="218147"/>
                      <a:pt x="235762" y="201693"/>
                      <a:pt x="235762" y="159873"/>
                    </a:cubicBezTo>
                    <a:cubicBezTo>
                      <a:pt x="235762" y="149591"/>
                      <a:pt x="235096" y="148902"/>
                      <a:pt x="228462" y="146161"/>
                    </a:cubicBezTo>
                    <a:cubicBezTo>
                      <a:pt x="211213" y="138620"/>
                      <a:pt x="191309" y="133822"/>
                      <a:pt x="172733" y="133822"/>
                    </a:cubicBezTo>
                  </a:path>
                </a:pathLst>
              </a:custGeom>
              <a:solidFill>
                <a:srgbClr val="000000"/>
              </a:solidFill>
              <a:ln w="239" cap="flat">
                <a:noFill/>
                <a:prstDash val="solid"/>
                <a:miter/>
              </a:ln>
            </p:spPr>
            <p:txBody>
              <a:bodyPr rtlCol="0" anchor="ctr"/>
              <a:lstStyle/>
              <a:p>
                <a:endParaRPr lang="ja-JP" altLang="en-US"/>
              </a:p>
            </p:txBody>
          </p:sp>
          <p:sp>
            <p:nvSpPr>
              <p:cNvPr id="60" name="フリーフォーム: 図形 59">
                <a:extLst>
                  <a:ext uri="{FF2B5EF4-FFF2-40B4-BE49-F238E27FC236}">
                    <a16:creationId xmlns:a16="http://schemas.microsoft.com/office/drawing/2014/main" id="{CFEC0B32-E1AC-F737-C90F-3F2C9FCBE243}"/>
                  </a:ext>
                </a:extLst>
              </p:cNvPr>
              <p:cNvSpPr/>
              <p:nvPr/>
            </p:nvSpPr>
            <p:spPr>
              <a:xfrm flipV="1">
                <a:off x="5060030" y="5714639"/>
                <a:ext cx="589143" cy="357863"/>
              </a:xfrm>
              <a:custGeom>
                <a:avLst/>
                <a:gdLst>
                  <a:gd name="connsiteX0" fmla="*/ 512500 w 589143"/>
                  <a:gd name="connsiteY0" fmla="*/ 163999 h 357863"/>
                  <a:gd name="connsiteX1" fmla="*/ 452789 w 589143"/>
                  <a:gd name="connsiteY1" fmla="*/ 98184 h 357863"/>
                  <a:gd name="connsiteX2" fmla="*/ 417626 w 589143"/>
                  <a:gd name="connsiteY2" fmla="*/ 7003 h 357863"/>
                  <a:gd name="connsiteX3" fmla="*/ 430896 w 589143"/>
                  <a:gd name="connsiteY3" fmla="*/ -1222 h 357863"/>
                  <a:gd name="connsiteX4" fmla="*/ 445491 w 589143"/>
                  <a:gd name="connsiteY4" fmla="*/ 12491 h 357863"/>
                  <a:gd name="connsiteX5" fmla="*/ 574863 w 589143"/>
                  <a:gd name="connsiteY5" fmla="*/ 168797 h 357863"/>
                  <a:gd name="connsiteX6" fmla="*/ 584814 w 589143"/>
                  <a:gd name="connsiteY6" fmla="*/ 177711 h 357863"/>
                  <a:gd name="connsiteX7" fmla="*/ 579509 w 589143"/>
                  <a:gd name="connsiteY7" fmla="*/ 185252 h 357863"/>
                  <a:gd name="connsiteX8" fmla="*/ 444828 w 589143"/>
                  <a:gd name="connsiteY8" fmla="*/ 346362 h 357863"/>
                  <a:gd name="connsiteX9" fmla="*/ 430896 w 589143"/>
                  <a:gd name="connsiteY9" fmla="*/ 356642 h 357863"/>
                  <a:gd name="connsiteX10" fmla="*/ 417626 w 589143"/>
                  <a:gd name="connsiteY10" fmla="*/ 348418 h 357863"/>
                  <a:gd name="connsiteX11" fmla="*/ 451462 w 589143"/>
                  <a:gd name="connsiteY11" fmla="*/ 257922 h 357863"/>
                  <a:gd name="connsiteX12" fmla="*/ 512500 w 589143"/>
                  <a:gd name="connsiteY12" fmla="*/ 191422 h 357863"/>
                  <a:gd name="connsiteX13" fmla="*/ 19555 w 589143"/>
                  <a:gd name="connsiteY13" fmla="*/ 191422 h 357863"/>
                  <a:gd name="connsiteX14" fmla="*/ -4330 w 589143"/>
                  <a:gd name="connsiteY14" fmla="*/ 177711 h 357863"/>
                  <a:gd name="connsiteX15" fmla="*/ 19555 w 589143"/>
                  <a:gd name="connsiteY15" fmla="*/ 163999 h 357863"/>
                  <a:gd name="connsiteX16" fmla="*/ 512500 w 589143"/>
                  <a:gd name="connsiteY16" fmla="*/ 163999 h 35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143" h="357863">
                    <a:moveTo>
                      <a:pt x="512500" y="163999"/>
                    </a:moveTo>
                    <a:cubicBezTo>
                      <a:pt x="476008" y="135207"/>
                      <a:pt x="458098" y="107098"/>
                      <a:pt x="452789" y="98184"/>
                    </a:cubicBezTo>
                    <a:cubicBezTo>
                      <a:pt x="422933" y="50881"/>
                      <a:pt x="417626" y="7692"/>
                      <a:pt x="417626" y="7003"/>
                    </a:cubicBezTo>
                    <a:cubicBezTo>
                      <a:pt x="417626" y="-1222"/>
                      <a:pt x="425587" y="-1222"/>
                      <a:pt x="430896" y="-1222"/>
                    </a:cubicBezTo>
                    <a:cubicBezTo>
                      <a:pt x="442174" y="-1222"/>
                      <a:pt x="442838" y="147"/>
                      <a:pt x="445491" y="12491"/>
                    </a:cubicBezTo>
                    <a:cubicBezTo>
                      <a:pt x="460752" y="79674"/>
                      <a:pt x="499893" y="137263"/>
                      <a:pt x="574863" y="168797"/>
                    </a:cubicBezTo>
                    <a:cubicBezTo>
                      <a:pt x="582826" y="171539"/>
                      <a:pt x="584814" y="172913"/>
                      <a:pt x="584814" y="177711"/>
                    </a:cubicBezTo>
                    <a:cubicBezTo>
                      <a:pt x="584814" y="182510"/>
                      <a:pt x="580836" y="184567"/>
                      <a:pt x="579509" y="185252"/>
                    </a:cubicBezTo>
                    <a:cubicBezTo>
                      <a:pt x="550314" y="196906"/>
                      <a:pt x="470040" y="231187"/>
                      <a:pt x="444828" y="346362"/>
                    </a:cubicBezTo>
                    <a:cubicBezTo>
                      <a:pt x="442838" y="354586"/>
                      <a:pt x="442174" y="356642"/>
                      <a:pt x="430896" y="356642"/>
                    </a:cubicBezTo>
                    <a:cubicBezTo>
                      <a:pt x="425587" y="356642"/>
                      <a:pt x="417626" y="356642"/>
                      <a:pt x="417626" y="348418"/>
                    </a:cubicBezTo>
                    <a:cubicBezTo>
                      <a:pt x="417626" y="347045"/>
                      <a:pt x="423596" y="303857"/>
                      <a:pt x="451462" y="257922"/>
                    </a:cubicBezTo>
                    <a:cubicBezTo>
                      <a:pt x="464733" y="237354"/>
                      <a:pt x="483971" y="213358"/>
                      <a:pt x="512500" y="191422"/>
                    </a:cubicBezTo>
                    <a:lnTo>
                      <a:pt x="19555" y="191422"/>
                    </a:lnTo>
                    <a:cubicBezTo>
                      <a:pt x="7612" y="191422"/>
                      <a:pt x="-4330" y="191422"/>
                      <a:pt x="-4330" y="177711"/>
                    </a:cubicBezTo>
                    <a:cubicBezTo>
                      <a:pt x="-4330" y="163999"/>
                      <a:pt x="7612" y="163999"/>
                      <a:pt x="19555" y="163999"/>
                    </a:cubicBezTo>
                    <a:lnTo>
                      <a:pt x="512500" y="163999"/>
                    </a:lnTo>
                  </a:path>
                </a:pathLst>
              </a:custGeom>
              <a:solidFill>
                <a:srgbClr val="000000"/>
              </a:solidFill>
              <a:ln w="239" cap="flat">
                <a:noFill/>
                <a:prstDash val="solid"/>
                <a:miter/>
              </a:ln>
            </p:spPr>
            <p:txBody>
              <a:bodyPr rtlCol="0" anchor="ctr"/>
              <a:lstStyle/>
              <a:p>
                <a:endParaRPr lang="ja-JP" altLang="en-US"/>
              </a:p>
            </p:txBody>
          </p:sp>
          <p:sp>
            <p:nvSpPr>
              <p:cNvPr id="61" name="フリーフォーム: 図形 60">
                <a:extLst>
                  <a:ext uri="{FF2B5EF4-FFF2-40B4-BE49-F238E27FC236}">
                    <a16:creationId xmlns:a16="http://schemas.microsoft.com/office/drawing/2014/main" id="{8AE5331D-A21B-8AC1-F167-672F5DBE9695}"/>
                  </a:ext>
                </a:extLst>
              </p:cNvPr>
              <p:cNvSpPr/>
              <p:nvPr/>
            </p:nvSpPr>
            <p:spPr>
              <a:xfrm flipV="1">
                <a:off x="5871020" y="5430297"/>
                <a:ext cx="517993" cy="68799"/>
              </a:xfrm>
              <a:custGeom>
                <a:avLst/>
                <a:gdLst>
                  <a:gd name="connsiteX0" fmla="*/ -7556 w 517993"/>
                  <a:gd name="connsiteY0" fmla="*/ -2815 h 68799"/>
                  <a:gd name="connsiteX1" fmla="*/ 510438 w 517993"/>
                  <a:gd name="connsiteY1" fmla="*/ -2815 h 68799"/>
                </a:gdLst>
                <a:ahLst/>
                <a:cxnLst>
                  <a:cxn ang="0">
                    <a:pos x="connsiteX0" y="connsiteY0"/>
                  </a:cxn>
                  <a:cxn ang="0">
                    <a:pos x="connsiteX1" y="connsiteY1"/>
                  </a:cxn>
                </a:cxnLst>
                <a:rect l="l" t="t" r="r" b="b"/>
                <a:pathLst>
                  <a:path w="517993" h="68799">
                    <a:moveTo>
                      <a:pt x="-7556" y="-2815"/>
                    </a:moveTo>
                    <a:lnTo>
                      <a:pt x="510438" y="-2815"/>
                    </a:lnTo>
                  </a:path>
                </a:pathLst>
              </a:custGeom>
              <a:noFill/>
              <a:ln w="26414" cap="flat">
                <a:solidFill>
                  <a:srgbClr val="000000"/>
                </a:solidFill>
                <a:prstDash val="solid"/>
                <a:miter/>
              </a:ln>
            </p:spPr>
            <p:txBody>
              <a:bodyPr rtlCol="0" anchor="ctr"/>
              <a:lstStyle/>
              <a:p>
                <a:endParaRPr lang="ja-JP" altLang="en-US"/>
              </a:p>
            </p:txBody>
          </p:sp>
          <p:sp>
            <p:nvSpPr>
              <p:cNvPr id="62" name="フリーフォーム: 図形 61">
                <a:extLst>
                  <a:ext uri="{FF2B5EF4-FFF2-40B4-BE49-F238E27FC236}">
                    <a16:creationId xmlns:a16="http://schemas.microsoft.com/office/drawing/2014/main" id="{6B445B52-1F95-5D76-3C2D-E9DB6932CEE9}"/>
                  </a:ext>
                </a:extLst>
              </p:cNvPr>
              <p:cNvSpPr/>
              <p:nvPr/>
            </p:nvSpPr>
            <p:spPr>
              <a:xfrm flipV="1">
                <a:off x="5897659" y="5596722"/>
                <a:ext cx="473703" cy="468240"/>
              </a:xfrm>
              <a:custGeom>
                <a:avLst/>
                <a:gdLst>
                  <a:gd name="connsiteX0" fmla="*/ 166911 w 473703"/>
                  <a:gd name="connsiteY0" fmla="*/ 215163 h 468240"/>
                  <a:gd name="connsiteX1" fmla="*/ 279700 w 473703"/>
                  <a:gd name="connsiteY1" fmla="*/ 215163 h 468240"/>
                  <a:gd name="connsiteX2" fmla="*/ 466129 w 473703"/>
                  <a:gd name="connsiteY2" fmla="*/ 363243 h 468240"/>
                  <a:gd name="connsiteX3" fmla="*/ 335431 w 473703"/>
                  <a:gd name="connsiteY3" fmla="*/ 466764 h 468240"/>
                  <a:gd name="connsiteX4" fmla="*/ 120470 w 473703"/>
                  <a:gd name="connsiteY4" fmla="*/ 466764 h 468240"/>
                  <a:gd name="connsiteX5" fmla="*/ 100566 w 473703"/>
                  <a:gd name="connsiteY5" fmla="*/ 453742 h 468240"/>
                  <a:gd name="connsiteX6" fmla="*/ 119809 w 473703"/>
                  <a:gd name="connsiteY6" fmla="*/ 445513 h 468240"/>
                  <a:gd name="connsiteX7" fmla="*/ 148336 w 473703"/>
                  <a:gd name="connsiteY7" fmla="*/ 444145 h 468240"/>
                  <a:gd name="connsiteX8" fmla="*/ 162933 w 473703"/>
                  <a:gd name="connsiteY8" fmla="*/ 433174 h 468240"/>
                  <a:gd name="connsiteX9" fmla="*/ 160279 w 473703"/>
                  <a:gd name="connsiteY9" fmla="*/ 420149 h 468240"/>
                  <a:gd name="connsiteX10" fmla="*/ 71373 w 473703"/>
                  <a:gd name="connsiteY10" fmla="*/ 51999 h 468240"/>
                  <a:gd name="connsiteX11" fmla="*/ 11003 w 473703"/>
                  <a:gd name="connsiteY11" fmla="*/ 19776 h 468240"/>
                  <a:gd name="connsiteX12" fmla="*/ -7574 w 473703"/>
                  <a:gd name="connsiteY12" fmla="*/ 6753 h 468240"/>
                  <a:gd name="connsiteX13" fmla="*/ 2377 w 473703"/>
                  <a:gd name="connsiteY13" fmla="*/ -1476 h 468240"/>
                  <a:gd name="connsiteX14" fmla="*/ 86634 w 473703"/>
                  <a:gd name="connsiteY14" fmla="*/ 581 h 468240"/>
                  <a:gd name="connsiteX15" fmla="*/ 129097 w 473703"/>
                  <a:gd name="connsiteY15" fmla="*/ -103 h 468240"/>
                  <a:gd name="connsiteX16" fmla="*/ 172221 w 473703"/>
                  <a:gd name="connsiteY16" fmla="*/ -1476 h 468240"/>
                  <a:gd name="connsiteX17" fmla="*/ 185491 w 473703"/>
                  <a:gd name="connsiteY17" fmla="*/ 12236 h 468240"/>
                  <a:gd name="connsiteX18" fmla="*/ 166911 w 473703"/>
                  <a:gd name="connsiteY18" fmla="*/ 19776 h 468240"/>
                  <a:gd name="connsiteX19" fmla="*/ 123790 w 473703"/>
                  <a:gd name="connsiteY19" fmla="*/ 32115 h 468240"/>
                  <a:gd name="connsiteX20" fmla="*/ 125778 w 473703"/>
                  <a:gd name="connsiteY20" fmla="*/ 43770 h 468240"/>
                  <a:gd name="connsiteX21" fmla="*/ 166911 w 473703"/>
                  <a:gd name="connsiteY21" fmla="*/ 215163 h 468240"/>
                  <a:gd name="connsiteX22" fmla="*/ 214684 w 473703"/>
                  <a:gd name="connsiteY22" fmla="*/ 419461 h 468240"/>
                  <a:gd name="connsiteX23" fmla="*/ 250508 w 473703"/>
                  <a:gd name="connsiteY23" fmla="*/ 445513 h 468240"/>
                  <a:gd name="connsiteX24" fmla="*/ 314197 w 473703"/>
                  <a:gd name="connsiteY24" fmla="*/ 445513 h 468240"/>
                  <a:gd name="connsiteX25" fmla="*/ 404428 w 473703"/>
                  <a:gd name="connsiteY25" fmla="*/ 379698 h 468240"/>
                  <a:gd name="connsiteX26" fmla="*/ 365287 w 473703"/>
                  <a:gd name="connsiteY26" fmla="*/ 269322 h 468240"/>
                  <a:gd name="connsiteX27" fmla="*/ 263115 w 473703"/>
                  <a:gd name="connsiteY27" fmla="*/ 232989 h 468240"/>
                  <a:gd name="connsiteX28" fmla="*/ 169567 w 473703"/>
                  <a:gd name="connsiteY28" fmla="*/ 232989 h 468240"/>
                  <a:gd name="connsiteX29" fmla="*/ 214684 w 473703"/>
                  <a:gd name="connsiteY29" fmla="*/ 419461 h 46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3703" h="468240">
                    <a:moveTo>
                      <a:pt x="166911" y="215163"/>
                    </a:moveTo>
                    <a:lnTo>
                      <a:pt x="279700" y="215163"/>
                    </a:lnTo>
                    <a:cubicBezTo>
                      <a:pt x="373911" y="215163"/>
                      <a:pt x="466129" y="286463"/>
                      <a:pt x="466129" y="363243"/>
                    </a:cubicBezTo>
                    <a:cubicBezTo>
                      <a:pt x="466129" y="416036"/>
                      <a:pt x="422342" y="466764"/>
                      <a:pt x="335431" y="466764"/>
                    </a:cubicBezTo>
                    <a:lnTo>
                      <a:pt x="120470" y="466764"/>
                    </a:lnTo>
                    <a:cubicBezTo>
                      <a:pt x="107863" y="466764"/>
                      <a:pt x="100566" y="466764"/>
                      <a:pt x="100566" y="453742"/>
                    </a:cubicBezTo>
                    <a:cubicBezTo>
                      <a:pt x="100566" y="445513"/>
                      <a:pt x="106539" y="445513"/>
                      <a:pt x="119809" y="445513"/>
                    </a:cubicBezTo>
                    <a:cubicBezTo>
                      <a:pt x="128434" y="445513"/>
                      <a:pt x="140375" y="444828"/>
                      <a:pt x="148336" y="444145"/>
                    </a:cubicBezTo>
                    <a:cubicBezTo>
                      <a:pt x="158953" y="442771"/>
                      <a:pt x="162933" y="440715"/>
                      <a:pt x="162933" y="433174"/>
                    </a:cubicBezTo>
                    <a:cubicBezTo>
                      <a:pt x="162933" y="430432"/>
                      <a:pt x="162267" y="428375"/>
                      <a:pt x="160279" y="420149"/>
                    </a:cubicBezTo>
                    <a:lnTo>
                      <a:pt x="71373" y="51999"/>
                    </a:lnTo>
                    <a:cubicBezTo>
                      <a:pt x="64744" y="25260"/>
                      <a:pt x="63415" y="19776"/>
                      <a:pt x="11003" y="19776"/>
                    </a:cubicBezTo>
                    <a:cubicBezTo>
                      <a:pt x="-277" y="19776"/>
                      <a:pt x="-7574" y="19776"/>
                      <a:pt x="-7574" y="6753"/>
                    </a:cubicBezTo>
                    <a:cubicBezTo>
                      <a:pt x="-7574" y="-1476"/>
                      <a:pt x="386" y="-1476"/>
                      <a:pt x="2377" y="-1476"/>
                    </a:cubicBezTo>
                    <a:cubicBezTo>
                      <a:pt x="20952" y="-1476"/>
                      <a:pt x="68059" y="581"/>
                      <a:pt x="86634" y="581"/>
                    </a:cubicBezTo>
                    <a:cubicBezTo>
                      <a:pt x="100566" y="581"/>
                      <a:pt x="115165" y="-103"/>
                      <a:pt x="129097" y="-103"/>
                    </a:cubicBezTo>
                    <a:cubicBezTo>
                      <a:pt x="143692" y="-103"/>
                      <a:pt x="158289" y="-1476"/>
                      <a:pt x="172221" y="-1476"/>
                    </a:cubicBezTo>
                    <a:cubicBezTo>
                      <a:pt x="176865" y="-1476"/>
                      <a:pt x="185491" y="-1476"/>
                      <a:pt x="185491" y="12236"/>
                    </a:cubicBezTo>
                    <a:cubicBezTo>
                      <a:pt x="185491" y="19776"/>
                      <a:pt x="179518" y="19776"/>
                      <a:pt x="166911" y="19776"/>
                    </a:cubicBezTo>
                    <a:cubicBezTo>
                      <a:pt x="142367" y="19776"/>
                      <a:pt x="123790" y="19776"/>
                      <a:pt x="123790" y="32115"/>
                    </a:cubicBezTo>
                    <a:cubicBezTo>
                      <a:pt x="123790" y="36230"/>
                      <a:pt x="125114" y="39660"/>
                      <a:pt x="125778" y="43770"/>
                    </a:cubicBezTo>
                    <a:lnTo>
                      <a:pt x="166911" y="215163"/>
                    </a:lnTo>
                    <a:close/>
                    <a:moveTo>
                      <a:pt x="214684" y="419461"/>
                    </a:moveTo>
                    <a:cubicBezTo>
                      <a:pt x="220652" y="443459"/>
                      <a:pt x="221981" y="445513"/>
                      <a:pt x="250508" y="445513"/>
                    </a:cubicBezTo>
                    <a:lnTo>
                      <a:pt x="314197" y="445513"/>
                    </a:lnTo>
                    <a:cubicBezTo>
                      <a:pt x="369267" y="445513"/>
                      <a:pt x="404428" y="427007"/>
                      <a:pt x="404428" y="379698"/>
                    </a:cubicBezTo>
                    <a:cubicBezTo>
                      <a:pt x="404428" y="352963"/>
                      <a:pt x="391160" y="294003"/>
                      <a:pt x="365287" y="269322"/>
                    </a:cubicBezTo>
                    <a:cubicBezTo>
                      <a:pt x="332111" y="238471"/>
                      <a:pt x="292307" y="232989"/>
                      <a:pt x="263115" y="232989"/>
                    </a:cubicBezTo>
                    <a:lnTo>
                      <a:pt x="169567" y="232989"/>
                    </a:lnTo>
                    <a:lnTo>
                      <a:pt x="214684" y="419461"/>
                    </a:lnTo>
                  </a:path>
                </a:pathLst>
              </a:custGeom>
              <a:solidFill>
                <a:srgbClr val="000000"/>
              </a:solidFill>
              <a:ln w="239" cap="flat">
                <a:noFill/>
                <a:prstDash val="solid"/>
                <a:miter/>
              </a:ln>
            </p:spPr>
            <p:txBody>
              <a:bodyPr rtlCol="0" anchor="ctr"/>
              <a:lstStyle/>
              <a:p>
                <a:endParaRPr lang="ja-JP" altLang="en-US"/>
              </a:p>
            </p:txBody>
          </p:sp>
        </p:grpSp>
      </p:grpSp>
      <p:grpSp>
        <p:nvGrpSpPr>
          <p:cNvPr id="63" name="グループ化 62">
            <a:extLst>
              <a:ext uri="{FF2B5EF4-FFF2-40B4-BE49-F238E27FC236}">
                <a16:creationId xmlns:a16="http://schemas.microsoft.com/office/drawing/2014/main" id="{95FDABEF-49C1-B4B2-CD6E-07885FF7F877}"/>
              </a:ext>
            </a:extLst>
          </p:cNvPr>
          <p:cNvGrpSpPr/>
          <p:nvPr/>
        </p:nvGrpSpPr>
        <p:grpSpPr>
          <a:xfrm>
            <a:off x="2224464" y="5402435"/>
            <a:ext cx="2572819" cy="949042"/>
            <a:chOff x="3939644" y="4217024"/>
            <a:chExt cx="2572819" cy="949042"/>
          </a:xfrm>
        </p:grpSpPr>
        <p:sp>
          <p:nvSpPr>
            <p:cNvPr id="64" name="正方形/長方形 63">
              <a:extLst>
                <a:ext uri="{FF2B5EF4-FFF2-40B4-BE49-F238E27FC236}">
                  <a16:creationId xmlns:a16="http://schemas.microsoft.com/office/drawing/2014/main" id="{45001751-8EC9-2EC8-BA0D-197F0B162CCA}"/>
                </a:ext>
              </a:extLst>
            </p:cNvPr>
            <p:cNvSpPr/>
            <p:nvPr/>
          </p:nvSpPr>
          <p:spPr>
            <a:xfrm>
              <a:off x="3939644" y="4217024"/>
              <a:ext cx="2572819" cy="9490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C6469EEA-4863-2DF2-6C83-7A6E01CF6C55}"/>
                </a:ext>
              </a:extLst>
            </p:cNvPr>
            <p:cNvGrpSpPr/>
            <p:nvPr/>
          </p:nvGrpSpPr>
          <p:grpSpPr>
            <a:xfrm>
              <a:off x="4194924" y="4293339"/>
              <a:ext cx="2074173" cy="765505"/>
              <a:chOff x="4194924" y="4293339"/>
              <a:chExt cx="2074173" cy="765505"/>
            </a:xfrm>
          </p:grpSpPr>
          <p:sp>
            <p:nvSpPr>
              <p:cNvPr id="66" name="フリーフォーム: 図形 65">
                <a:extLst>
                  <a:ext uri="{FF2B5EF4-FFF2-40B4-BE49-F238E27FC236}">
                    <a16:creationId xmlns:a16="http://schemas.microsoft.com/office/drawing/2014/main" id="{D225E286-C106-5099-CCDF-0ECA716338D5}"/>
                  </a:ext>
                </a:extLst>
              </p:cNvPr>
              <p:cNvSpPr/>
              <p:nvPr/>
            </p:nvSpPr>
            <p:spPr>
              <a:xfrm flipV="1">
                <a:off x="4194924" y="4293339"/>
                <a:ext cx="517993" cy="68799"/>
              </a:xfrm>
              <a:custGeom>
                <a:avLst/>
                <a:gdLst>
                  <a:gd name="connsiteX0" fmla="*/ -1081 w 517993"/>
                  <a:gd name="connsiteY0" fmla="*/ -2815 h 68799"/>
                  <a:gd name="connsiteX1" fmla="*/ 516912 w 517993"/>
                  <a:gd name="connsiteY1" fmla="*/ -2815 h 68799"/>
                </a:gdLst>
                <a:ahLst/>
                <a:cxnLst>
                  <a:cxn ang="0">
                    <a:pos x="connsiteX0" y="connsiteY0"/>
                  </a:cxn>
                  <a:cxn ang="0">
                    <a:pos x="connsiteX1" y="connsiteY1"/>
                  </a:cxn>
                </a:cxnLst>
                <a:rect l="l" t="t" r="r" b="b"/>
                <a:pathLst>
                  <a:path w="517993" h="68799">
                    <a:moveTo>
                      <a:pt x="-1081" y="-2815"/>
                    </a:moveTo>
                    <a:lnTo>
                      <a:pt x="516912" y="-2815"/>
                    </a:lnTo>
                  </a:path>
                </a:pathLst>
              </a:custGeom>
              <a:noFill/>
              <a:ln w="26414" cap="flat">
                <a:solidFill>
                  <a:srgbClr val="000000"/>
                </a:solidFill>
                <a:prstDash val="solid"/>
                <a:miter/>
              </a:ln>
            </p:spPr>
            <p:txBody>
              <a:bodyPr rtlCol="0" anchor="ctr"/>
              <a:lstStyle/>
              <a:p>
                <a:endParaRPr lang="ja-JP" altLang="en-US"/>
              </a:p>
            </p:txBody>
          </p:sp>
          <p:sp>
            <p:nvSpPr>
              <p:cNvPr id="67" name="フリーフォーム: 図形 66">
                <a:extLst>
                  <a:ext uri="{FF2B5EF4-FFF2-40B4-BE49-F238E27FC236}">
                    <a16:creationId xmlns:a16="http://schemas.microsoft.com/office/drawing/2014/main" id="{49BA8CE3-728D-A82F-2869-F55401F12528}"/>
                  </a:ext>
                </a:extLst>
              </p:cNvPr>
              <p:cNvSpPr/>
              <p:nvPr/>
            </p:nvSpPr>
            <p:spPr>
              <a:xfrm flipV="1">
                <a:off x="4221556" y="4457604"/>
                <a:ext cx="473702" cy="468239"/>
              </a:xfrm>
              <a:custGeom>
                <a:avLst/>
                <a:gdLst>
                  <a:gd name="connsiteX0" fmla="*/ 173385 w 473702"/>
                  <a:gd name="connsiteY0" fmla="*/ 215163 h 468239"/>
                  <a:gd name="connsiteX1" fmla="*/ 286174 w 473702"/>
                  <a:gd name="connsiteY1" fmla="*/ 215163 h 468239"/>
                  <a:gd name="connsiteX2" fmla="*/ 472603 w 473702"/>
                  <a:gd name="connsiteY2" fmla="*/ 363243 h 468239"/>
                  <a:gd name="connsiteX3" fmla="*/ 341905 w 473702"/>
                  <a:gd name="connsiteY3" fmla="*/ 466764 h 468239"/>
                  <a:gd name="connsiteX4" fmla="*/ 126945 w 473702"/>
                  <a:gd name="connsiteY4" fmla="*/ 466764 h 468239"/>
                  <a:gd name="connsiteX5" fmla="*/ 107041 w 473702"/>
                  <a:gd name="connsiteY5" fmla="*/ 453741 h 468239"/>
                  <a:gd name="connsiteX6" fmla="*/ 126283 w 473702"/>
                  <a:gd name="connsiteY6" fmla="*/ 445513 h 468239"/>
                  <a:gd name="connsiteX7" fmla="*/ 154809 w 473702"/>
                  <a:gd name="connsiteY7" fmla="*/ 444144 h 468239"/>
                  <a:gd name="connsiteX8" fmla="*/ 169407 w 473702"/>
                  <a:gd name="connsiteY8" fmla="*/ 433173 h 468239"/>
                  <a:gd name="connsiteX9" fmla="*/ 166754 w 473702"/>
                  <a:gd name="connsiteY9" fmla="*/ 420148 h 468239"/>
                  <a:gd name="connsiteX10" fmla="*/ 77848 w 473702"/>
                  <a:gd name="connsiteY10" fmla="*/ 51999 h 468239"/>
                  <a:gd name="connsiteX11" fmla="*/ 17476 w 473702"/>
                  <a:gd name="connsiteY11" fmla="*/ 19776 h 468239"/>
                  <a:gd name="connsiteX12" fmla="*/ -1100 w 473702"/>
                  <a:gd name="connsiteY12" fmla="*/ 6753 h 468239"/>
                  <a:gd name="connsiteX13" fmla="*/ 8850 w 473702"/>
                  <a:gd name="connsiteY13" fmla="*/ -1476 h 468239"/>
                  <a:gd name="connsiteX14" fmla="*/ 93109 w 473702"/>
                  <a:gd name="connsiteY14" fmla="*/ 581 h 468239"/>
                  <a:gd name="connsiteX15" fmla="*/ 135571 w 473702"/>
                  <a:gd name="connsiteY15" fmla="*/ -103 h 468239"/>
                  <a:gd name="connsiteX16" fmla="*/ 178695 w 473702"/>
                  <a:gd name="connsiteY16" fmla="*/ -1476 h 468239"/>
                  <a:gd name="connsiteX17" fmla="*/ 191965 w 473702"/>
                  <a:gd name="connsiteY17" fmla="*/ 12236 h 468239"/>
                  <a:gd name="connsiteX18" fmla="*/ 173385 w 473702"/>
                  <a:gd name="connsiteY18" fmla="*/ 19776 h 468239"/>
                  <a:gd name="connsiteX19" fmla="*/ 130264 w 473702"/>
                  <a:gd name="connsiteY19" fmla="*/ 32115 h 468239"/>
                  <a:gd name="connsiteX20" fmla="*/ 132251 w 473702"/>
                  <a:gd name="connsiteY20" fmla="*/ 43770 h 468239"/>
                  <a:gd name="connsiteX21" fmla="*/ 173385 w 473702"/>
                  <a:gd name="connsiteY21" fmla="*/ 215163 h 468239"/>
                  <a:gd name="connsiteX22" fmla="*/ 221158 w 473702"/>
                  <a:gd name="connsiteY22" fmla="*/ 419460 h 468239"/>
                  <a:gd name="connsiteX23" fmla="*/ 256982 w 473702"/>
                  <a:gd name="connsiteY23" fmla="*/ 445513 h 468239"/>
                  <a:gd name="connsiteX24" fmla="*/ 320671 w 473702"/>
                  <a:gd name="connsiteY24" fmla="*/ 445513 h 468239"/>
                  <a:gd name="connsiteX25" fmla="*/ 410901 w 473702"/>
                  <a:gd name="connsiteY25" fmla="*/ 379698 h 468239"/>
                  <a:gd name="connsiteX26" fmla="*/ 371761 w 473702"/>
                  <a:gd name="connsiteY26" fmla="*/ 269322 h 468239"/>
                  <a:gd name="connsiteX27" fmla="*/ 269589 w 473702"/>
                  <a:gd name="connsiteY27" fmla="*/ 232989 h 468239"/>
                  <a:gd name="connsiteX28" fmla="*/ 176042 w 473702"/>
                  <a:gd name="connsiteY28" fmla="*/ 232989 h 468239"/>
                  <a:gd name="connsiteX29" fmla="*/ 221158 w 473702"/>
                  <a:gd name="connsiteY29" fmla="*/ 419460 h 4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3702" h="468239">
                    <a:moveTo>
                      <a:pt x="173385" y="215163"/>
                    </a:moveTo>
                    <a:lnTo>
                      <a:pt x="286174" y="215163"/>
                    </a:lnTo>
                    <a:cubicBezTo>
                      <a:pt x="380385" y="215163"/>
                      <a:pt x="472603" y="286462"/>
                      <a:pt x="472603" y="363243"/>
                    </a:cubicBezTo>
                    <a:cubicBezTo>
                      <a:pt x="472603" y="416035"/>
                      <a:pt x="428816" y="466764"/>
                      <a:pt x="341905" y="466764"/>
                    </a:cubicBezTo>
                    <a:lnTo>
                      <a:pt x="126945" y="466764"/>
                    </a:lnTo>
                    <a:cubicBezTo>
                      <a:pt x="114338" y="466764"/>
                      <a:pt x="107041" y="466764"/>
                      <a:pt x="107041" y="453741"/>
                    </a:cubicBezTo>
                    <a:cubicBezTo>
                      <a:pt x="107041" y="445513"/>
                      <a:pt x="113013" y="445513"/>
                      <a:pt x="126283" y="445513"/>
                    </a:cubicBezTo>
                    <a:cubicBezTo>
                      <a:pt x="134908" y="445513"/>
                      <a:pt x="146850" y="444827"/>
                      <a:pt x="154809" y="444144"/>
                    </a:cubicBezTo>
                    <a:cubicBezTo>
                      <a:pt x="165425" y="442771"/>
                      <a:pt x="169407" y="440714"/>
                      <a:pt x="169407" y="433173"/>
                    </a:cubicBezTo>
                    <a:cubicBezTo>
                      <a:pt x="169407" y="430431"/>
                      <a:pt x="168741" y="428375"/>
                      <a:pt x="166754" y="420148"/>
                    </a:cubicBezTo>
                    <a:lnTo>
                      <a:pt x="77848" y="51999"/>
                    </a:lnTo>
                    <a:cubicBezTo>
                      <a:pt x="71217" y="25260"/>
                      <a:pt x="69889" y="19776"/>
                      <a:pt x="17476" y="19776"/>
                    </a:cubicBezTo>
                    <a:cubicBezTo>
                      <a:pt x="6197" y="19776"/>
                      <a:pt x="-1100" y="19776"/>
                      <a:pt x="-1100" y="6753"/>
                    </a:cubicBezTo>
                    <a:cubicBezTo>
                      <a:pt x="-1100" y="-1476"/>
                      <a:pt x="6860" y="-1476"/>
                      <a:pt x="8850" y="-1476"/>
                    </a:cubicBezTo>
                    <a:cubicBezTo>
                      <a:pt x="27426" y="-1476"/>
                      <a:pt x="74532" y="581"/>
                      <a:pt x="93109" y="581"/>
                    </a:cubicBezTo>
                    <a:cubicBezTo>
                      <a:pt x="107041" y="581"/>
                      <a:pt x="121639" y="-103"/>
                      <a:pt x="135571" y="-103"/>
                    </a:cubicBezTo>
                    <a:cubicBezTo>
                      <a:pt x="150165" y="-103"/>
                      <a:pt x="164763" y="-1476"/>
                      <a:pt x="178695" y="-1476"/>
                    </a:cubicBezTo>
                    <a:cubicBezTo>
                      <a:pt x="183339" y="-1476"/>
                      <a:pt x="191965" y="-1476"/>
                      <a:pt x="191965" y="12236"/>
                    </a:cubicBezTo>
                    <a:cubicBezTo>
                      <a:pt x="191965" y="19776"/>
                      <a:pt x="185992" y="19776"/>
                      <a:pt x="173385" y="19776"/>
                    </a:cubicBezTo>
                    <a:cubicBezTo>
                      <a:pt x="148840" y="19776"/>
                      <a:pt x="130264" y="19776"/>
                      <a:pt x="130264" y="32115"/>
                    </a:cubicBezTo>
                    <a:cubicBezTo>
                      <a:pt x="130264" y="36230"/>
                      <a:pt x="131589" y="39660"/>
                      <a:pt x="132251" y="43770"/>
                    </a:cubicBezTo>
                    <a:lnTo>
                      <a:pt x="173385" y="215163"/>
                    </a:lnTo>
                    <a:close/>
                    <a:moveTo>
                      <a:pt x="221158" y="419460"/>
                    </a:moveTo>
                    <a:cubicBezTo>
                      <a:pt x="227126" y="443459"/>
                      <a:pt x="228455" y="445513"/>
                      <a:pt x="256982" y="445513"/>
                    </a:cubicBezTo>
                    <a:lnTo>
                      <a:pt x="320671" y="445513"/>
                    </a:lnTo>
                    <a:cubicBezTo>
                      <a:pt x="375741" y="445513"/>
                      <a:pt x="410901" y="427006"/>
                      <a:pt x="410901" y="379698"/>
                    </a:cubicBezTo>
                    <a:cubicBezTo>
                      <a:pt x="410901" y="352962"/>
                      <a:pt x="397633" y="294003"/>
                      <a:pt x="371761" y="269322"/>
                    </a:cubicBezTo>
                    <a:cubicBezTo>
                      <a:pt x="338585" y="238471"/>
                      <a:pt x="298781" y="232989"/>
                      <a:pt x="269589" y="232989"/>
                    </a:cubicBezTo>
                    <a:lnTo>
                      <a:pt x="176042" y="232989"/>
                    </a:lnTo>
                    <a:lnTo>
                      <a:pt x="221158" y="419460"/>
                    </a:lnTo>
                  </a:path>
                </a:pathLst>
              </a:custGeom>
              <a:solidFill>
                <a:srgbClr val="000000"/>
              </a:solidFill>
              <a:ln w="239" cap="flat">
                <a:noFill/>
                <a:prstDash val="solid"/>
                <a:miter/>
              </a:ln>
            </p:spPr>
            <p:txBody>
              <a:bodyPr rtlCol="0" anchor="ctr"/>
              <a:lstStyle/>
              <a:p>
                <a:endParaRPr lang="ja-JP" altLang="en-US"/>
              </a:p>
            </p:txBody>
          </p:sp>
          <p:sp>
            <p:nvSpPr>
              <p:cNvPr id="68" name="フリーフォーム: 図形 67">
                <a:extLst>
                  <a:ext uri="{FF2B5EF4-FFF2-40B4-BE49-F238E27FC236}">
                    <a16:creationId xmlns:a16="http://schemas.microsoft.com/office/drawing/2014/main" id="{384ECFFC-2296-56EB-6C5D-9C7A0A50B58A}"/>
                  </a:ext>
                </a:extLst>
              </p:cNvPr>
              <p:cNvSpPr/>
              <p:nvPr/>
            </p:nvSpPr>
            <p:spPr>
              <a:xfrm flipV="1">
                <a:off x="4933712" y="4575521"/>
                <a:ext cx="589143" cy="357863"/>
              </a:xfrm>
              <a:custGeom>
                <a:avLst/>
                <a:gdLst>
                  <a:gd name="connsiteX0" fmla="*/ 512527 w 589143"/>
                  <a:gd name="connsiteY0" fmla="*/ 163998 h 357863"/>
                  <a:gd name="connsiteX1" fmla="*/ 452816 w 589143"/>
                  <a:gd name="connsiteY1" fmla="*/ 98184 h 357863"/>
                  <a:gd name="connsiteX2" fmla="*/ 417653 w 589143"/>
                  <a:gd name="connsiteY2" fmla="*/ 7003 h 357863"/>
                  <a:gd name="connsiteX3" fmla="*/ 430923 w 589143"/>
                  <a:gd name="connsiteY3" fmla="*/ -1222 h 357863"/>
                  <a:gd name="connsiteX4" fmla="*/ 445518 w 589143"/>
                  <a:gd name="connsiteY4" fmla="*/ 12490 h 357863"/>
                  <a:gd name="connsiteX5" fmla="*/ 574890 w 589143"/>
                  <a:gd name="connsiteY5" fmla="*/ 168797 h 357863"/>
                  <a:gd name="connsiteX6" fmla="*/ 584841 w 589143"/>
                  <a:gd name="connsiteY6" fmla="*/ 177711 h 357863"/>
                  <a:gd name="connsiteX7" fmla="*/ 579536 w 589143"/>
                  <a:gd name="connsiteY7" fmla="*/ 185252 h 357863"/>
                  <a:gd name="connsiteX8" fmla="*/ 444855 w 589143"/>
                  <a:gd name="connsiteY8" fmla="*/ 346361 h 357863"/>
                  <a:gd name="connsiteX9" fmla="*/ 430923 w 589143"/>
                  <a:gd name="connsiteY9" fmla="*/ 356642 h 357863"/>
                  <a:gd name="connsiteX10" fmla="*/ 417653 w 589143"/>
                  <a:gd name="connsiteY10" fmla="*/ 348418 h 357863"/>
                  <a:gd name="connsiteX11" fmla="*/ 451489 w 589143"/>
                  <a:gd name="connsiteY11" fmla="*/ 257922 h 357863"/>
                  <a:gd name="connsiteX12" fmla="*/ 512527 w 589143"/>
                  <a:gd name="connsiteY12" fmla="*/ 191422 h 357863"/>
                  <a:gd name="connsiteX13" fmla="*/ 19582 w 589143"/>
                  <a:gd name="connsiteY13" fmla="*/ 191422 h 357863"/>
                  <a:gd name="connsiteX14" fmla="*/ -4303 w 589143"/>
                  <a:gd name="connsiteY14" fmla="*/ 177711 h 357863"/>
                  <a:gd name="connsiteX15" fmla="*/ 19582 w 589143"/>
                  <a:gd name="connsiteY15" fmla="*/ 163998 h 357863"/>
                  <a:gd name="connsiteX16" fmla="*/ 512527 w 589143"/>
                  <a:gd name="connsiteY16" fmla="*/ 163998 h 35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143" h="357863">
                    <a:moveTo>
                      <a:pt x="512527" y="163998"/>
                    </a:moveTo>
                    <a:cubicBezTo>
                      <a:pt x="476035" y="135206"/>
                      <a:pt x="458125" y="107097"/>
                      <a:pt x="452816" y="98184"/>
                    </a:cubicBezTo>
                    <a:cubicBezTo>
                      <a:pt x="422960" y="50881"/>
                      <a:pt x="417653" y="7692"/>
                      <a:pt x="417653" y="7003"/>
                    </a:cubicBezTo>
                    <a:cubicBezTo>
                      <a:pt x="417653" y="-1222"/>
                      <a:pt x="425614" y="-1222"/>
                      <a:pt x="430923" y="-1222"/>
                    </a:cubicBezTo>
                    <a:cubicBezTo>
                      <a:pt x="442201" y="-1222"/>
                      <a:pt x="442865" y="147"/>
                      <a:pt x="445518" y="12490"/>
                    </a:cubicBezTo>
                    <a:cubicBezTo>
                      <a:pt x="460779" y="79673"/>
                      <a:pt x="499920" y="137263"/>
                      <a:pt x="574890" y="168797"/>
                    </a:cubicBezTo>
                    <a:cubicBezTo>
                      <a:pt x="582853" y="171539"/>
                      <a:pt x="584841" y="172913"/>
                      <a:pt x="584841" y="177711"/>
                    </a:cubicBezTo>
                    <a:cubicBezTo>
                      <a:pt x="584841" y="182510"/>
                      <a:pt x="580863" y="184566"/>
                      <a:pt x="579536" y="185252"/>
                    </a:cubicBezTo>
                    <a:cubicBezTo>
                      <a:pt x="550341" y="196906"/>
                      <a:pt x="470067" y="231187"/>
                      <a:pt x="444855" y="346361"/>
                    </a:cubicBezTo>
                    <a:cubicBezTo>
                      <a:pt x="442865" y="354585"/>
                      <a:pt x="442201" y="356642"/>
                      <a:pt x="430923" y="356642"/>
                    </a:cubicBezTo>
                    <a:cubicBezTo>
                      <a:pt x="425614" y="356642"/>
                      <a:pt x="417653" y="356642"/>
                      <a:pt x="417653" y="348418"/>
                    </a:cubicBezTo>
                    <a:cubicBezTo>
                      <a:pt x="417653" y="347044"/>
                      <a:pt x="423623" y="303857"/>
                      <a:pt x="451489" y="257922"/>
                    </a:cubicBezTo>
                    <a:cubicBezTo>
                      <a:pt x="464759" y="237354"/>
                      <a:pt x="483998" y="213358"/>
                      <a:pt x="512527" y="191422"/>
                    </a:cubicBezTo>
                    <a:lnTo>
                      <a:pt x="19582" y="191422"/>
                    </a:lnTo>
                    <a:cubicBezTo>
                      <a:pt x="7639" y="191422"/>
                      <a:pt x="-4303" y="191422"/>
                      <a:pt x="-4303" y="177711"/>
                    </a:cubicBezTo>
                    <a:cubicBezTo>
                      <a:pt x="-4303" y="163998"/>
                      <a:pt x="7639" y="163998"/>
                      <a:pt x="19582" y="163998"/>
                    </a:cubicBezTo>
                    <a:lnTo>
                      <a:pt x="512527" y="163998"/>
                    </a:lnTo>
                  </a:path>
                </a:pathLst>
              </a:custGeom>
              <a:solidFill>
                <a:srgbClr val="000000"/>
              </a:solidFill>
              <a:ln w="239" cap="flat">
                <a:noFill/>
                <a:prstDash val="solid"/>
                <a:miter/>
              </a:ln>
            </p:spPr>
            <p:txBody>
              <a:bodyPr rtlCol="0" anchor="ctr"/>
              <a:lstStyle/>
              <a:p>
                <a:endParaRPr lang="ja-JP" altLang="en-US"/>
              </a:p>
            </p:txBody>
          </p:sp>
          <p:sp>
            <p:nvSpPr>
              <p:cNvPr id="69" name="フリーフォーム: 図形 68">
                <a:extLst>
                  <a:ext uri="{FF2B5EF4-FFF2-40B4-BE49-F238E27FC236}">
                    <a16:creationId xmlns:a16="http://schemas.microsoft.com/office/drawing/2014/main" id="{095AC6CC-73E5-96D3-5463-B3310E5416E0}"/>
                  </a:ext>
                </a:extLst>
              </p:cNvPr>
              <p:cNvSpPr/>
              <p:nvPr/>
            </p:nvSpPr>
            <p:spPr>
              <a:xfrm flipV="1">
                <a:off x="5744711" y="4293339"/>
                <a:ext cx="524386" cy="68799"/>
              </a:xfrm>
              <a:custGeom>
                <a:avLst/>
                <a:gdLst>
                  <a:gd name="connsiteX0" fmla="*/ -7542 w 524386"/>
                  <a:gd name="connsiteY0" fmla="*/ -2815 h 68799"/>
                  <a:gd name="connsiteX1" fmla="*/ 516844 w 524386"/>
                  <a:gd name="connsiteY1" fmla="*/ -2815 h 68799"/>
                </a:gdLst>
                <a:ahLst/>
                <a:cxnLst>
                  <a:cxn ang="0">
                    <a:pos x="connsiteX0" y="connsiteY0"/>
                  </a:cxn>
                  <a:cxn ang="0">
                    <a:pos x="connsiteX1" y="connsiteY1"/>
                  </a:cxn>
                </a:cxnLst>
                <a:rect l="l" t="t" r="r" b="b"/>
                <a:pathLst>
                  <a:path w="524386" h="68799">
                    <a:moveTo>
                      <a:pt x="-7542" y="-2815"/>
                    </a:moveTo>
                    <a:lnTo>
                      <a:pt x="516844" y="-2815"/>
                    </a:lnTo>
                  </a:path>
                </a:pathLst>
              </a:custGeom>
              <a:noFill/>
              <a:ln w="26414" cap="flat">
                <a:solidFill>
                  <a:srgbClr val="000000"/>
                </a:solidFill>
                <a:prstDash val="solid"/>
                <a:miter/>
              </a:ln>
            </p:spPr>
            <p:txBody>
              <a:bodyPr rtlCol="0" anchor="ctr"/>
              <a:lstStyle/>
              <a:p>
                <a:endParaRPr lang="ja-JP" altLang="en-US"/>
              </a:p>
            </p:txBody>
          </p:sp>
          <p:sp>
            <p:nvSpPr>
              <p:cNvPr id="70" name="フリーフォーム: 図形 69">
                <a:extLst>
                  <a:ext uri="{FF2B5EF4-FFF2-40B4-BE49-F238E27FC236}">
                    <a16:creationId xmlns:a16="http://schemas.microsoft.com/office/drawing/2014/main" id="{6CC14189-6B9D-1004-22CA-52A36B9F8750}"/>
                  </a:ext>
                </a:extLst>
              </p:cNvPr>
              <p:cNvSpPr/>
              <p:nvPr/>
            </p:nvSpPr>
            <p:spPr>
              <a:xfrm flipV="1">
                <a:off x="5777309" y="4442520"/>
                <a:ext cx="458447" cy="616324"/>
              </a:xfrm>
              <a:custGeom>
                <a:avLst/>
                <a:gdLst>
                  <a:gd name="connsiteX0" fmla="*/ 250544 w 458447"/>
                  <a:gd name="connsiteY0" fmla="*/ 135879 h 616324"/>
                  <a:gd name="connsiteX1" fmla="*/ 450907 w 458447"/>
                  <a:gd name="connsiteY1" fmla="*/ 430671 h 616324"/>
                  <a:gd name="connsiteX2" fmla="*/ 281729 w 458447"/>
                  <a:gd name="connsiteY2" fmla="*/ 615088 h 616324"/>
                  <a:gd name="connsiteX3" fmla="*/ -7541 w 458447"/>
                  <a:gd name="connsiteY3" fmla="*/ 299729 h 616324"/>
                  <a:gd name="connsiteX4" fmla="*/ 162306 w 458447"/>
                  <a:gd name="connsiteY4" fmla="*/ 116684 h 616324"/>
                  <a:gd name="connsiteX5" fmla="*/ 227325 w 458447"/>
                  <a:gd name="connsiteY5" fmla="*/ 126965 h 616324"/>
                  <a:gd name="connsiteX6" fmla="*/ 224671 w 458447"/>
                  <a:gd name="connsiteY6" fmla="*/ 74175 h 616324"/>
                  <a:gd name="connsiteX7" fmla="*/ 279736 w 458447"/>
                  <a:gd name="connsiteY7" fmla="*/ -1237 h 616324"/>
                  <a:gd name="connsiteX8" fmla="*/ 390535 w 458447"/>
                  <a:gd name="connsiteY8" fmla="*/ 131764 h 616324"/>
                  <a:gd name="connsiteX9" fmla="*/ 383235 w 458447"/>
                  <a:gd name="connsiteY9" fmla="*/ 138620 h 616324"/>
                  <a:gd name="connsiteX10" fmla="*/ 375274 w 458447"/>
                  <a:gd name="connsiteY10" fmla="*/ 131080 h 616324"/>
                  <a:gd name="connsiteX11" fmla="*/ 297650 w 458447"/>
                  <a:gd name="connsiteY11" fmla="*/ 65266 h 616324"/>
                  <a:gd name="connsiteX12" fmla="*/ 250544 w 458447"/>
                  <a:gd name="connsiteY12" fmla="*/ 135879 h 616324"/>
                  <a:gd name="connsiteX13" fmla="*/ 125153 w 458447"/>
                  <a:gd name="connsiteY13" fmla="*/ 141362 h 616324"/>
                  <a:gd name="connsiteX14" fmla="*/ 50846 w 458447"/>
                  <a:gd name="connsiteY14" fmla="*/ 277790 h 616324"/>
                  <a:gd name="connsiteX15" fmla="*/ 118519 w 458447"/>
                  <a:gd name="connsiteY15" fmla="*/ 496483 h 616324"/>
                  <a:gd name="connsiteX16" fmla="*/ 277746 w 458447"/>
                  <a:gd name="connsiteY16" fmla="*/ 597950 h 616324"/>
                  <a:gd name="connsiteX17" fmla="*/ 392523 w 458447"/>
                  <a:gd name="connsiteY17" fmla="*/ 452610 h 616324"/>
                  <a:gd name="connsiteX18" fmla="*/ 247224 w 458447"/>
                  <a:gd name="connsiteY18" fmla="*/ 159188 h 616324"/>
                  <a:gd name="connsiteX19" fmla="*/ 188845 w 458447"/>
                  <a:gd name="connsiteY19" fmla="*/ 233227 h 616324"/>
                  <a:gd name="connsiteX20" fmla="*/ 121172 w 458447"/>
                  <a:gd name="connsiteY20" fmla="*/ 163299 h 616324"/>
                  <a:gd name="connsiteX21" fmla="*/ 125153 w 458447"/>
                  <a:gd name="connsiteY21" fmla="*/ 141362 h 616324"/>
                  <a:gd name="connsiteX22" fmla="*/ 166286 w 458447"/>
                  <a:gd name="connsiteY22" fmla="*/ 133822 h 616324"/>
                  <a:gd name="connsiteX23" fmla="*/ 135765 w 458447"/>
                  <a:gd name="connsiteY23" fmla="*/ 163299 h 616324"/>
                  <a:gd name="connsiteX24" fmla="*/ 188845 w 458447"/>
                  <a:gd name="connsiteY24" fmla="*/ 218146 h 616324"/>
                  <a:gd name="connsiteX25" fmla="*/ 229315 w 458447"/>
                  <a:gd name="connsiteY25" fmla="*/ 159873 h 616324"/>
                  <a:gd name="connsiteX26" fmla="*/ 222015 w 458447"/>
                  <a:gd name="connsiteY26" fmla="*/ 146161 h 616324"/>
                  <a:gd name="connsiteX27" fmla="*/ 166286 w 458447"/>
                  <a:gd name="connsiteY27" fmla="*/ 133822 h 61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8447" h="616324">
                    <a:moveTo>
                      <a:pt x="250544" y="135879"/>
                    </a:moveTo>
                    <a:cubicBezTo>
                      <a:pt x="353379" y="176326"/>
                      <a:pt x="450907" y="298358"/>
                      <a:pt x="450907" y="430671"/>
                    </a:cubicBezTo>
                    <a:cubicBezTo>
                      <a:pt x="450907" y="541047"/>
                      <a:pt x="380581" y="615088"/>
                      <a:pt x="281729" y="615088"/>
                    </a:cubicBezTo>
                    <a:cubicBezTo>
                      <a:pt x="138423" y="615088"/>
                      <a:pt x="-7541" y="459467"/>
                      <a:pt x="-7541" y="299729"/>
                    </a:cubicBezTo>
                    <a:cubicBezTo>
                      <a:pt x="-7541" y="185924"/>
                      <a:pt x="66768" y="116684"/>
                      <a:pt x="162306" y="116684"/>
                    </a:cubicBezTo>
                    <a:cubicBezTo>
                      <a:pt x="178891" y="116684"/>
                      <a:pt x="201447" y="119425"/>
                      <a:pt x="227325" y="126965"/>
                    </a:cubicBezTo>
                    <a:cubicBezTo>
                      <a:pt x="224671" y="84461"/>
                      <a:pt x="224671" y="83088"/>
                      <a:pt x="224671" y="74175"/>
                    </a:cubicBezTo>
                    <a:cubicBezTo>
                      <a:pt x="224671" y="52238"/>
                      <a:pt x="224671" y="-1237"/>
                      <a:pt x="279736" y="-1237"/>
                    </a:cubicBezTo>
                    <a:cubicBezTo>
                      <a:pt x="358689" y="-1237"/>
                      <a:pt x="390535" y="124224"/>
                      <a:pt x="390535" y="131764"/>
                    </a:cubicBezTo>
                    <a:cubicBezTo>
                      <a:pt x="390535" y="136563"/>
                      <a:pt x="385886" y="138620"/>
                      <a:pt x="383235" y="138620"/>
                    </a:cubicBezTo>
                    <a:cubicBezTo>
                      <a:pt x="377927" y="138620"/>
                      <a:pt x="376598" y="135190"/>
                      <a:pt x="375274" y="131080"/>
                    </a:cubicBezTo>
                    <a:cubicBezTo>
                      <a:pt x="359352" y="82404"/>
                      <a:pt x="320870" y="65266"/>
                      <a:pt x="297650" y="65266"/>
                    </a:cubicBezTo>
                    <a:cubicBezTo>
                      <a:pt x="267129" y="65266"/>
                      <a:pt x="257180" y="83776"/>
                      <a:pt x="250544" y="135879"/>
                    </a:cubicBezTo>
                    <a:close/>
                    <a:moveTo>
                      <a:pt x="125153" y="141362"/>
                    </a:moveTo>
                    <a:cubicBezTo>
                      <a:pt x="73402" y="162614"/>
                      <a:pt x="50846" y="216089"/>
                      <a:pt x="50846" y="277790"/>
                    </a:cubicBezTo>
                    <a:cubicBezTo>
                      <a:pt x="50846" y="325093"/>
                      <a:pt x="68097" y="422444"/>
                      <a:pt x="118519" y="496483"/>
                    </a:cubicBezTo>
                    <a:cubicBezTo>
                      <a:pt x="166950" y="566414"/>
                      <a:pt x="229315" y="597950"/>
                      <a:pt x="277746" y="597950"/>
                    </a:cubicBezTo>
                    <a:cubicBezTo>
                      <a:pt x="344091" y="597950"/>
                      <a:pt x="392523" y="544477"/>
                      <a:pt x="392523" y="452610"/>
                    </a:cubicBezTo>
                    <a:cubicBezTo>
                      <a:pt x="392523" y="384050"/>
                      <a:pt x="358689" y="223630"/>
                      <a:pt x="247224" y="159188"/>
                    </a:cubicBezTo>
                    <a:cubicBezTo>
                      <a:pt x="243910" y="183182"/>
                      <a:pt x="237276" y="233227"/>
                      <a:pt x="188845" y="233227"/>
                    </a:cubicBezTo>
                    <a:cubicBezTo>
                      <a:pt x="153679" y="233227"/>
                      <a:pt x="121172" y="198951"/>
                      <a:pt x="121172" y="163299"/>
                    </a:cubicBezTo>
                    <a:cubicBezTo>
                      <a:pt x="121172" y="149591"/>
                      <a:pt x="125153" y="142046"/>
                      <a:pt x="125153" y="141362"/>
                    </a:cubicBezTo>
                    <a:close/>
                    <a:moveTo>
                      <a:pt x="166286" y="133822"/>
                    </a:moveTo>
                    <a:cubicBezTo>
                      <a:pt x="156999" y="133822"/>
                      <a:pt x="135765" y="133822"/>
                      <a:pt x="135765" y="163299"/>
                    </a:cubicBezTo>
                    <a:cubicBezTo>
                      <a:pt x="135765" y="190722"/>
                      <a:pt x="160977" y="218146"/>
                      <a:pt x="188845" y="218146"/>
                    </a:cubicBezTo>
                    <a:cubicBezTo>
                      <a:pt x="216708" y="218146"/>
                      <a:pt x="229315" y="201693"/>
                      <a:pt x="229315" y="159873"/>
                    </a:cubicBezTo>
                    <a:cubicBezTo>
                      <a:pt x="229315" y="149591"/>
                      <a:pt x="228649" y="148902"/>
                      <a:pt x="222015" y="146161"/>
                    </a:cubicBezTo>
                    <a:cubicBezTo>
                      <a:pt x="204766" y="138620"/>
                      <a:pt x="184862" y="133822"/>
                      <a:pt x="166286" y="133822"/>
                    </a:cubicBezTo>
                  </a:path>
                </a:pathLst>
              </a:custGeom>
              <a:solidFill>
                <a:srgbClr val="000000"/>
              </a:solidFill>
              <a:ln w="239" cap="flat">
                <a:noFill/>
                <a:prstDash val="solid"/>
                <a:miter/>
              </a:ln>
            </p:spPr>
            <p:txBody>
              <a:bodyPr rtlCol="0" anchor="ctr"/>
              <a:lstStyle/>
              <a:p>
                <a:endParaRPr lang="ja-JP" altLang="en-US"/>
              </a:p>
            </p:txBody>
          </p:sp>
        </p:grpSp>
      </p:grpSp>
      <p:grpSp>
        <p:nvGrpSpPr>
          <p:cNvPr id="71" name="グループ化 70">
            <a:extLst>
              <a:ext uri="{FF2B5EF4-FFF2-40B4-BE49-F238E27FC236}">
                <a16:creationId xmlns:a16="http://schemas.microsoft.com/office/drawing/2014/main" id="{5F92A26F-4455-278F-71A1-B6BF4AA2F60C}"/>
              </a:ext>
            </a:extLst>
          </p:cNvPr>
          <p:cNvGrpSpPr/>
          <p:nvPr/>
        </p:nvGrpSpPr>
        <p:grpSpPr>
          <a:xfrm>
            <a:off x="5889120" y="3926747"/>
            <a:ext cx="2572819" cy="949042"/>
            <a:chOff x="3856070" y="5716444"/>
            <a:chExt cx="2572819" cy="949042"/>
          </a:xfrm>
        </p:grpSpPr>
        <p:sp>
          <p:nvSpPr>
            <p:cNvPr id="72" name="正方形/長方形 71">
              <a:extLst>
                <a:ext uri="{FF2B5EF4-FFF2-40B4-BE49-F238E27FC236}">
                  <a16:creationId xmlns:a16="http://schemas.microsoft.com/office/drawing/2014/main" id="{0F409201-6DDF-2BA2-9185-DA869CC0BA6D}"/>
                </a:ext>
              </a:extLst>
            </p:cNvPr>
            <p:cNvSpPr/>
            <p:nvPr/>
          </p:nvSpPr>
          <p:spPr>
            <a:xfrm>
              <a:off x="3856070" y="5716444"/>
              <a:ext cx="2572819" cy="9490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F4ABE698-74B2-CEC3-7D41-7A96F9F8DCA8}"/>
                </a:ext>
              </a:extLst>
            </p:cNvPr>
            <p:cNvGrpSpPr/>
            <p:nvPr/>
          </p:nvGrpSpPr>
          <p:grpSpPr>
            <a:xfrm>
              <a:off x="4090021" y="5880746"/>
              <a:ext cx="2147989" cy="617620"/>
              <a:chOff x="4090021" y="5880746"/>
              <a:chExt cx="2147989" cy="617620"/>
            </a:xfrm>
          </p:grpSpPr>
          <p:sp>
            <p:nvSpPr>
              <p:cNvPr id="74" name="フリーフォーム: 図形 73">
                <a:extLst>
                  <a:ext uri="{FF2B5EF4-FFF2-40B4-BE49-F238E27FC236}">
                    <a16:creationId xmlns:a16="http://schemas.microsoft.com/office/drawing/2014/main" id="{DBDAE7B2-73A3-726C-0779-8D83ABF3C4CB}"/>
                  </a:ext>
                </a:extLst>
              </p:cNvPr>
              <p:cNvSpPr/>
              <p:nvPr/>
            </p:nvSpPr>
            <p:spPr>
              <a:xfrm flipV="1">
                <a:off x="4090021" y="5880746"/>
                <a:ext cx="486591" cy="617620"/>
              </a:xfrm>
              <a:custGeom>
                <a:avLst/>
                <a:gdLst>
                  <a:gd name="connsiteX0" fmla="*/ 272944 w 486591"/>
                  <a:gd name="connsiteY0" fmla="*/ 136165 h 617620"/>
                  <a:gd name="connsiteX1" fmla="*/ 485608 w 486591"/>
                  <a:gd name="connsiteY1" fmla="*/ 431577 h 617620"/>
                  <a:gd name="connsiteX2" fmla="*/ 306044 w 486591"/>
                  <a:gd name="connsiteY2" fmla="*/ 616382 h 617620"/>
                  <a:gd name="connsiteX3" fmla="*/ -983 w 486591"/>
                  <a:gd name="connsiteY3" fmla="*/ 300360 h 617620"/>
                  <a:gd name="connsiteX4" fmla="*/ 179288 w 486591"/>
                  <a:gd name="connsiteY4" fmla="*/ 116930 h 617620"/>
                  <a:gd name="connsiteX5" fmla="*/ 248300 w 486591"/>
                  <a:gd name="connsiteY5" fmla="*/ 127233 h 617620"/>
                  <a:gd name="connsiteX6" fmla="*/ 245484 w 486591"/>
                  <a:gd name="connsiteY6" fmla="*/ 74332 h 617620"/>
                  <a:gd name="connsiteX7" fmla="*/ 303929 w 486591"/>
                  <a:gd name="connsiteY7" fmla="*/ -1238 h 617620"/>
                  <a:gd name="connsiteX8" fmla="*/ 421530 w 486591"/>
                  <a:gd name="connsiteY8" fmla="*/ 132042 h 617620"/>
                  <a:gd name="connsiteX9" fmla="*/ 413782 w 486591"/>
                  <a:gd name="connsiteY9" fmla="*/ 138913 h 617620"/>
                  <a:gd name="connsiteX10" fmla="*/ 405332 w 486591"/>
                  <a:gd name="connsiteY10" fmla="*/ 131356 h 617620"/>
                  <a:gd name="connsiteX11" fmla="*/ 322943 w 486591"/>
                  <a:gd name="connsiteY11" fmla="*/ 65404 h 617620"/>
                  <a:gd name="connsiteX12" fmla="*/ 272944 w 486591"/>
                  <a:gd name="connsiteY12" fmla="*/ 136165 h 617620"/>
                  <a:gd name="connsiteX13" fmla="*/ 139856 w 486591"/>
                  <a:gd name="connsiteY13" fmla="*/ 141660 h 617620"/>
                  <a:gd name="connsiteX14" fmla="*/ 60986 w 486591"/>
                  <a:gd name="connsiteY14" fmla="*/ 278375 h 617620"/>
                  <a:gd name="connsiteX15" fmla="*/ 132813 w 486591"/>
                  <a:gd name="connsiteY15" fmla="*/ 497528 h 617620"/>
                  <a:gd name="connsiteX16" fmla="*/ 301816 w 486591"/>
                  <a:gd name="connsiteY16" fmla="*/ 599208 h 617620"/>
                  <a:gd name="connsiteX17" fmla="*/ 423639 w 486591"/>
                  <a:gd name="connsiteY17" fmla="*/ 453562 h 617620"/>
                  <a:gd name="connsiteX18" fmla="*/ 269421 w 486591"/>
                  <a:gd name="connsiteY18" fmla="*/ 159524 h 617620"/>
                  <a:gd name="connsiteX19" fmla="*/ 207457 w 486591"/>
                  <a:gd name="connsiteY19" fmla="*/ 233719 h 617620"/>
                  <a:gd name="connsiteX20" fmla="*/ 135629 w 486591"/>
                  <a:gd name="connsiteY20" fmla="*/ 163643 h 617620"/>
                  <a:gd name="connsiteX21" fmla="*/ 139856 w 486591"/>
                  <a:gd name="connsiteY21" fmla="*/ 141660 h 617620"/>
                  <a:gd name="connsiteX22" fmla="*/ 183514 w 486591"/>
                  <a:gd name="connsiteY22" fmla="*/ 134104 h 617620"/>
                  <a:gd name="connsiteX23" fmla="*/ 151120 w 486591"/>
                  <a:gd name="connsiteY23" fmla="*/ 163643 h 617620"/>
                  <a:gd name="connsiteX24" fmla="*/ 207457 w 486591"/>
                  <a:gd name="connsiteY24" fmla="*/ 218606 h 617620"/>
                  <a:gd name="connsiteX25" fmla="*/ 250412 w 486591"/>
                  <a:gd name="connsiteY25" fmla="*/ 160210 h 617620"/>
                  <a:gd name="connsiteX26" fmla="*/ 242664 w 486591"/>
                  <a:gd name="connsiteY26" fmla="*/ 146469 h 617620"/>
                  <a:gd name="connsiteX27" fmla="*/ 183514 w 486591"/>
                  <a:gd name="connsiteY27" fmla="*/ 134104 h 6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6591" h="617620">
                    <a:moveTo>
                      <a:pt x="272944" y="136165"/>
                    </a:moveTo>
                    <a:cubicBezTo>
                      <a:pt x="382093" y="176698"/>
                      <a:pt x="485608" y="298986"/>
                      <a:pt x="485608" y="431577"/>
                    </a:cubicBezTo>
                    <a:cubicBezTo>
                      <a:pt x="485608" y="542185"/>
                      <a:pt x="410965" y="616382"/>
                      <a:pt x="306044" y="616382"/>
                    </a:cubicBezTo>
                    <a:cubicBezTo>
                      <a:pt x="153940" y="616382"/>
                      <a:pt x="-983" y="460434"/>
                      <a:pt x="-983" y="300360"/>
                    </a:cubicBezTo>
                    <a:cubicBezTo>
                      <a:pt x="-983" y="186316"/>
                      <a:pt x="77886" y="116930"/>
                      <a:pt x="179288" y="116930"/>
                    </a:cubicBezTo>
                    <a:cubicBezTo>
                      <a:pt x="196892" y="116930"/>
                      <a:pt x="220834" y="119677"/>
                      <a:pt x="248300" y="127233"/>
                    </a:cubicBezTo>
                    <a:cubicBezTo>
                      <a:pt x="245484" y="84639"/>
                      <a:pt x="245484" y="83264"/>
                      <a:pt x="245484" y="74332"/>
                    </a:cubicBezTo>
                    <a:cubicBezTo>
                      <a:pt x="245484" y="52349"/>
                      <a:pt x="245484" y="-1238"/>
                      <a:pt x="303929" y="-1238"/>
                    </a:cubicBezTo>
                    <a:cubicBezTo>
                      <a:pt x="387729" y="-1238"/>
                      <a:pt x="421530" y="124486"/>
                      <a:pt x="421530" y="132042"/>
                    </a:cubicBezTo>
                    <a:cubicBezTo>
                      <a:pt x="421530" y="136851"/>
                      <a:pt x="416596" y="138913"/>
                      <a:pt x="413782" y="138913"/>
                    </a:cubicBezTo>
                    <a:cubicBezTo>
                      <a:pt x="408148" y="138913"/>
                      <a:pt x="406738" y="135476"/>
                      <a:pt x="405332" y="131356"/>
                    </a:cubicBezTo>
                    <a:cubicBezTo>
                      <a:pt x="388433" y="82578"/>
                      <a:pt x="347588" y="65404"/>
                      <a:pt x="322943" y="65404"/>
                    </a:cubicBezTo>
                    <a:cubicBezTo>
                      <a:pt x="290548" y="65404"/>
                      <a:pt x="279988" y="83954"/>
                      <a:pt x="272944" y="136165"/>
                    </a:cubicBezTo>
                    <a:close/>
                    <a:moveTo>
                      <a:pt x="139856" y="141660"/>
                    </a:moveTo>
                    <a:cubicBezTo>
                      <a:pt x="84928" y="162957"/>
                      <a:pt x="60986" y="216545"/>
                      <a:pt x="60986" y="278375"/>
                    </a:cubicBezTo>
                    <a:cubicBezTo>
                      <a:pt x="60986" y="325778"/>
                      <a:pt x="79296" y="423334"/>
                      <a:pt x="132813" y="497528"/>
                    </a:cubicBezTo>
                    <a:cubicBezTo>
                      <a:pt x="184218" y="567605"/>
                      <a:pt x="250412" y="599208"/>
                      <a:pt x="301816" y="599208"/>
                    </a:cubicBezTo>
                    <a:cubicBezTo>
                      <a:pt x="372235" y="599208"/>
                      <a:pt x="423639" y="545623"/>
                      <a:pt x="423639" y="453562"/>
                    </a:cubicBezTo>
                    <a:cubicBezTo>
                      <a:pt x="423639" y="384859"/>
                      <a:pt x="387729" y="224101"/>
                      <a:pt x="269421" y="159524"/>
                    </a:cubicBezTo>
                    <a:cubicBezTo>
                      <a:pt x="265903" y="183568"/>
                      <a:pt x="258862" y="233719"/>
                      <a:pt x="207457" y="233719"/>
                    </a:cubicBezTo>
                    <a:cubicBezTo>
                      <a:pt x="170133" y="233719"/>
                      <a:pt x="135629" y="199371"/>
                      <a:pt x="135629" y="163643"/>
                    </a:cubicBezTo>
                    <a:cubicBezTo>
                      <a:pt x="135629" y="149906"/>
                      <a:pt x="139856" y="142346"/>
                      <a:pt x="139856" y="141660"/>
                    </a:cubicBezTo>
                    <a:close/>
                    <a:moveTo>
                      <a:pt x="183514" y="134104"/>
                    </a:moveTo>
                    <a:cubicBezTo>
                      <a:pt x="173656" y="134104"/>
                      <a:pt x="151120" y="134104"/>
                      <a:pt x="151120" y="163643"/>
                    </a:cubicBezTo>
                    <a:cubicBezTo>
                      <a:pt x="151120" y="191125"/>
                      <a:pt x="177878" y="218606"/>
                      <a:pt x="207457" y="218606"/>
                    </a:cubicBezTo>
                    <a:cubicBezTo>
                      <a:pt x="237032" y="218606"/>
                      <a:pt x="250412" y="202118"/>
                      <a:pt x="250412" y="160210"/>
                    </a:cubicBezTo>
                    <a:cubicBezTo>
                      <a:pt x="250412" y="149906"/>
                      <a:pt x="249705" y="149216"/>
                      <a:pt x="242664" y="146469"/>
                    </a:cubicBezTo>
                    <a:cubicBezTo>
                      <a:pt x="224357" y="138913"/>
                      <a:pt x="203231" y="134104"/>
                      <a:pt x="183514" y="134104"/>
                    </a:cubicBezTo>
                  </a:path>
                </a:pathLst>
              </a:custGeom>
              <a:solidFill>
                <a:srgbClr val="000000"/>
              </a:solidFill>
              <a:ln w="254" cap="flat">
                <a:noFill/>
                <a:prstDash val="solid"/>
                <a:miter/>
              </a:ln>
            </p:spPr>
            <p:txBody>
              <a:bodyPr rtlCol="0" anchor="ctr"/>
              <a:lstStyle/>
              <a:p>
                <a:endParaRPr lang="ja-JP" altLang="en-US"/>
              </a:p>
            </p:txBody>
          </p:sp>
          <p:sp>
            <p:nvSpPr>
              <p:cNvPr id="87" name="フリーフォーム: 図形 86">
                <a:extLst>
                  <a:ext uri="{FF2B5EF4-FFF2-40B4-BE49-F238E27FC236}">
                    <a16:creationId xmlns:a16="http://schemas.microsoft.com/office/drawing/2014/main" id="{DDF46764-080B-C089-B17B-99714F3045FE}"/>
                  </a:ext>
                </a:extLst>
              </p:cNvPr>
              <p:cNvSpPr/>
              <p:nvPr/>
            </p:nvSpPr>
            <p:spPr>
              <a:xfrm flipV="1">
                <a:off x="4846426" y="6014026"/>
                <a:ext cx="625312" cy="358615"/>
              </a:xfrm>
              <a:custGeom>
                <a:avLst/>
                <a:gdLst>
                  <a:gd name="connsiteX0" fmla="*/ 544339 w 625312"/>
                  <a:gd name="connsiteY0" fmla="*/ 164344 h 358615"/>
                  <a:gd name="connsiteX1" fmla="*/ 480962 w 625312"/>
                  <a:gd name="connsiteY1" fmla="*/ 98392 h 358615"/>
                  <a:gd name="connsiteX2" fmla="*/ 443640 w 625312"/>
                  <a:gd name="connsiteY2" fmla="*/ 7019 h 358615"/>
                  <a:gd name="connsiteX3" fmla="*/ 457725 w 625312"/>
                  <a:gd name="connsiteY3" fmla="*/ -1223 h 358615"/>
                  <a:gd name="connsiteX4" fmla="*/ 473216 w 625312"/>
                  <a:gd name="connsiteY4" fmla="*/ 12518 h 358615"/>
                  <a:gd name="connsiteX5" fmla="*/ 610530 w 625312"/>
                  <a:gd name="connsiteY5" fmla="*/ 169153 h 358615"/>
                  <a:gd name="connsiteX6" fmla="*/ 621092 w 625312"/>
                  <a:gd name="connsiteY6" fmla="*/ 178086 h 358615"/>
                  <a:gd name="connsiteX7" fmla="*/ 615462 w 625312"/>
                  <a:gd name="connsiteY7" fmla="*/ 185642 h 358615"/>
                  <a:gd name="connsiteX8" fmla="*/ 472512 w 625312"/>
                  <a:gd name="connsiteY8" fmla="*/ 347091 h 358615"/>
                  <a:gd name="connsiteX9" fmla="*/ 457725 w 625312"/>
                  <a:gd name="connsiteY9" fmla="*/ 357393 h 358615"/>
                  <a:gd name="connsiteX10" fmla="*/ 443640 w 625312"/>
                  <a:gd name="connsiteY10" fmla="*/ 349151 h 358615"/>
                  <a:gd name="connsiteX11" fmla="*/ 479554 w 625312"/>
                  <a:gd name="connsiteY11" fmla="*/ 258465 h 358615"/>
                  <a:gd name="connsiteX12" fmla="*/ 544339 w 625312"/>
                  <a:gd name="connsiteY12" fmla="*/ 191825 h 358615"/>
                  <a:gd name="connsiteX13" fmla="*/ 21131 w 625312"/>
                  <a:gd name="connsiteY13" fmla="*/ 191825 h 358615"/>
                  <a:gd name="connsiteX14" fmla="*/ -4220 w 625312"/>
                  <a:gd name="connsiteY14" fmla="*/ 178086 h 358615"/>
                  <a:gd name="connsiteX15" fmla="*/ 21131 w 625312"/>
                  <a:gd name="connsiteY15" fmla="*/ 164344 h 358615"/>
                  <a:gd name="connsiteX16" fmla="*/ 544339 w 625312"/>
                  <a:gd name="connsiteY16" fmla="*/ 164344 h 35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5312" h="358615">
                    <a:moveTo>
                      <a:pt x="544339" y="164344"/>
                    </a:moveTo>
                    <a:cubicBezTo>
                      <a:pt x="505607" y="135492"/>
                      <a:pt x="486597" y="107324"/>
                      <a:pt x="480962" y="98392"/>
                    </a:cubicBezTo>
                    <a:cubicBezTo>
                      <a:pt x="449273" y="50989"/>
                      <a:pt x="443640" y="7709"/>
                      <a:pt x="443640" y="7019"/>
                    </a:cubicBezTo>
                    <a:cubicBezTo>
                      <a:pt x="443640" y="-1223"/>
                      <a:pt x="452090" y="-1223"/>
                      <a:pt x="457725" y="-1223"/>
                    </a:cubicBezTo>
                    <a:cubicBezTo>
                      <a:pt x="469696" y="-1223"/>
                      <a:pt x="470400" y="149"/>
                      <a:pt x="473216" y="12518"/>
                    </a:cubicBezTo>
                    <a:cubicBezTo>
                      <a:pt x="489414" y="79842"/>
                      <a:pt x="530958" y="137553"/>
                      <a:pt x="610530" y="169153"/>
                    </a:cubicBezTo>
                    <a:cubicBezTo>
                      <a:pt x="618982" y="171901"/>
                      <a:pt x="621092" y="173277"/>
                      <a:pt x="621092" y="178086"/>
                    </a:cubicBezTo>
                    <a:cubicBezTo>
                      <a:pt x="621092" y="182895"/>
                      <a:pt x="616870" y="184955"/>
                      <a:pt x="615462" y="185642"/>
                    </a:cubicBezTo>
                    <a:cubicBezTo>
                      <a:pt x="584475" y="197321"/>
                      <a:pt x="499272" y="231674"/>
                      <a:pt x="472512" y="347091"/>
                    </a:cubicBezTo>
                    <a:cubicBezTo>
                      <a:pt x="470400" y="355332"/>
                      <a:pt x="469696" y="357393"/>
                      <a:pt x="457725" y="357393"/>
                    </a:cubicBezTo>
                    <a:cubicBezTo>
                      <a:pt x="452090" y="357393"/>
                      <a:pt x="443640" y="357393"/>
                      <a:pt x="443640" y="349151"/>
                    </a:cubicBezTo>
                    <a:cubicBezTo>
                      <a:pt x="443640" y="347775"/>
                      <a:pt x="449977" y="304497"/>
                      <a:pt x="479554" y="258465"/>
                    </a:cubicBezTo>
                    <a:cubicBezTo>
                      <a:pt x="493639" y="237854"/>
                      <a:pt x="514059" y="213808"/>
                      <a:pt x="544339" y="191825"/>
                    </a:cubicBezTo>
                    <a:lnTo>
                      <a:pt x="21131" y="191825"/>
                    </a:lnTo>
                    <a:cubicBezTo>
                      <a:pt x="8454" y="191825"/>
                      <a:pt x="-4220" y="191825"/>
                      <a:pt x="-4220" y="178086"/>
                    </a:cubicBezTo>
                    <a:cubicBezTo>
                      <a:pt x="-4220" y="164344"/>
                      <a:pt x="8454" y="164344"/>
                      <a:pt x="21131" y="164344"/>
                    </a:cubicBezTo>
                    <a:lnTo>
                      <a:pt x="544339" y="164344"/>
                    </a:lnTo>
                  </a:path>
                </a:pathLst>
              </a:custGeom>
              <a:solidFill>
                <a:srgbClr val="000000"/>
              </a:solidFill>
              <a:ln w="254" cap="flat">
                <a:noFill/>
                <a:prstDash val="solid"/>
                <a:miter/>
              </a:ln>
            </p:spPr>
            <p:txBody>
              <a:bodyPr rtlCol="0" anchor="ctr"/>
              <a:lstStyle/>
              <a:p>
                <a:endParaRPr lang="ja-JP" altLang="en-US"/>
              </a:p>
            </p:txBody>
          </p:sp>
          <p:sp>
            <p:nvSpPr>
              <p:cNvPr id="88" name="フリーフォーム: 図形 87">
                <a:extLst>
                  <a:ext uri="{FF2B5EF4-FFF2-40B4-BE49-F238E27FC236}">
                    <a16:creationId xmlns:a16="http://schemas.microsoft.com/office/drawing/2014/main" id="{FED3540C-2CD6-70B3-BC6C-0D12CBDC6A4D}"/>
                  </a:ext>
                </a:extLst>
              </p:cNvPr>
              <p:cNvSpPr/>
              <p:nvPr/>
            </p:nvSpPr>
            <p:spPr>
              <a:xfrm flipV="1">
                <a:off x="5735225" y="5895861"/>
                <a:ext cx="502785" cy="469223"/>
              </a:xfrm>
              <a:custGeom>
                <a:avLst/>
                <a:gdLst>
                  <a:gd name="connsiteX0" fmla="*/ 177734 w 502785"/>
                  <a:gd name="connsiteY0" fmla="*/ 215617 h 469223"/>
                  <a:gd name="connsiteX1" fmla="*/ 297447 w 502785"/>
                  <a:gd name="connsiteY1" fmla="*/ 215617 h 469223"/>
                  <a:gd name="connsiteX2" fmla="*/ 495321 w 502785"/>
                  <a:gd name="connsiteY2" fmla="*/ 364008 h 469223"/>
                  <a:gd name="connsiteX3" fmla="*/ 356599 w 502785"/>
                  <a:gd name="connsiteY3" fmla="*/ 467747 h 469223"/>
                  <a:gd name="connsiteX4" fmla="*/ 128442 w 502785"/>
                  <a:gd name="connsiteY4" fmla="*/ 467747 h 469223"/>
                  <a:gd name="connsiteX5" fmla="*/ 107315 w 502785"/>
                  <a:gd name="connsiteY5" fmla="*/ 454697 h 469223"/>
                  <a:gd name="connsiteX6" fmla="*/ 127740 w 502785"/>
                  <a:gd name="connsiteY6" fmla="*/ 446451 h 469223"/>
                  <a:gd name="connsiteX7" fmla="*/ 158018 w 502785"/>
                  <a:gd name="connsiteY7" fmla="*/ 445079 h 469223"/>
                  <a:gd name="connsiteX8" fmla="*/ 173512 w 502785"/>
                  <a:gd name="connsiteY8" fmla="*/ 434085 h 469223"/>
                  <a:gd name="connsiteX9" fmla="*/ 170695 w 502785"/>
                  <a:gd name="connsiteY9" fmla="*/ 421033 h 469223"/>
                  <a:gd name="connsiteX10" fmla="*/ 76331 w 502785"/>
                  <a:gd name="connsiteY10" fmla="*/ 52110 h 469223"/>
                  <a:gd name="connsiteX11" fmla="*/ 12254 w 502785"/>
                  <a:gd name="connsiteY11" fmla="*/ 19820 h 469223"/>
                  <a:gd name="connsiteX12" fmla="*/ -7464 w 502785"/>
                  <a:gd name="connsiteY12" fmla="*/ 6769 h 469223"/>
                  <a:gd name="connsiteX13" fmla="*/ 3098 w 502785"/>
                  <a:gd name="connsiteY13" fmla="*/ -1477 h 469223"/>
                  <a:gd name="connsiteX14" fmla="*/ 92528 w 502785"/>
                  <a:gd name="connsiteY14" fmla="*/ 584 h 469223"/>
                  <a:gd name="connsiteX15" fmla="*/ 137598 w 502785"/>
                  <a:gd name="connsiteY15" fmla="*/ -102 h 469223"/>
                  <a:gd name="connsiteX16" fmla="*/ 183369 w 502785"/>
                  <a:gd name="connsiteY16" fmla="*/ -1477 h 469223"/>
                  <a:gd name="connsiteX17" fmla="*/ 197455 w 502785"/>
                  <a:gd name="connsiteY17" fmla="*/ 12263 h 469223"/>
                  <a:gd name="connsiteX18" fmla="*/ 177734 w 502785"/>
                  <a:gd name="connsiteY18" fmla="*/ 19820 h 469223"/>
                  <a:gd name="connsiteX19" fmla="*/ 131965 w 502785"/>
                  <a:gd name="connsiteY19" fmla="*/ 32185 h 469223"/>
                  <a:gd name="connsiteX20" fmla="*/ 134075 w 502785"/>
                  <a:gd name="connsiteY20" fmla="*/ 43864 h 469223"/>
                  <a:gd name="connsiteX21" fmla="*/ 177734 w 502785"/>
                  <a:gd name="connsiteY21" fmla="*/ 215617 h 469223"/>
                  <a:gd name="connsiteX22" fmla="*/ 228439 w 502785"/>
                  <a:gd name="connsiteY22" fmla="*/ 420344 h 469223"/>
                  <a:gd name="connsiteX23" fmla="*/ 266462 w 502785"/>
                  <a:gd name="connsiteY23" fmla="*/ 446451 h 469223"/>
                  <a:gd name="connsiteX24" fmla="*/ 334062 w 502785"/>
                  <a:gd name="connsiteY24" fmla="*/ 446451 h 469223"/>
                  <a:gd name="connsiteX25" fmla="*/ 429832 w 502785"/>
                  <a:gd name="connsiteY25" fmla="*/ 380498 h 469223"/>
                  <a:gd name="connsiteX26" fmla="*/ 388288 w 502785"/>
                  <a:gd name="connsiteY26" fmla="*/ 269889 h 469223"/>
                  <a:gd name="connsiteX27" fmla="*/ 279843 w 502785"/>
                  <a:gd name="connsiteY27" fmla="*/ 233481 h 469223"/>
                  <a:gd name="connsiteX28" fmla="*/ 180553 w 502785"/>
                  <a:gd name="connsiteY28" fmla="*/ 233481 h 469223"/>
                  <a:gd name="connsiteX29" fmla="*/ 228439 w 502785"/>
                  <a:gd name="connsiteY29" fmla="*/ 420344 h 46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2785" h="469223">
                    <a:moveTo>
                      <a:pt x="177734" y="215617"/>
                    </a:moveTo>
                    <a:lnTo>
                      <a:pt x="297447" y="215617"/>
                    </a:lnTo>
                    <a:cubicBezTo>
                      <a:pt x="397442" y="215617"/>
                      <a:pt x="495321" y="287066"/>
                      <a:pt x="495321" y="364008"/>
                    </a:cubicBezTo>
                    <a:cubicBezTo>
                      <a:pt x="495321" y="416911"/>
                      <a:pt x="448846" y="467747"/>
                      <a:pt x="356599" y="467747"/>
                    </a:cubicBezTo>
                    <a:lnTo>
                      <a:pt x="128442" y="467747"/>
                    </a:lnTo>
                    <a:cubicBezTo>
                      <a:pt x="115061" y="467747"/>
                      <a:pt x="107315" y="467747"/>
                      <a:pt x="107315" y="454697"/>
                    </a:cubicBezTo>
                    <a:cubicBezTo>
                      <a:pt x="107315" y="446451"/>
                      <a:pt x="113655" y="446451"/>
                      <a:pt x="127740" y="446451"/>
                    </a:cubicBezTo>
                    <a:cubicBezTo>
                      <a:pt x="136894" y="446451"/>
                      <a:pt x="149568" y="445764"/>
                      <a:pt x="158018" y="445079"/>
                    </a:cubicBezTo>
                    <a:cubicBezTo>
                      <a:pt x="169287" y="443703"/>
                      <a:pt x="173512" y="441642"/>
                      <a:pt x="173512" y="434085"/>
                    </a:cubicBezTo>
                    <a:cubicBezTo>
                      <a:pt x="173512" y="431338"/>
                      <a:pt x="172805" y="429277"/>
                      <a:pt x="170695" y="421033"/>
                    </a:cubicBezTo>
                    <a:lnTo>
                      <a:pt x="76331" y="52110"/>
                    </a:lnTo>
                    <a:cubicBezTo>
                      <a:pt x="69295" y="25314"/>
                      <a:pt x="67884" y="19820"/>
                      <a:pt x="12254" y="19820"/>
                    </a:cubicBezTo>
                    <a:cubicBezTo>
                      <a:pt x="282" y="19820"/>
                      <a:pt x="-7464" y="19820"/>
                      <a:pt x="-7464" y="6769"/>
                    </a:cubicBezTo>
                    <a:cubicBezTo>
                      <a:pt x="-7464" y="-1477"/>
                      <a:pt x="986" y="-1477"/>
                      <a:pt x="3098" y="-1477"/>
                    </a:cubicBezTo>
                    <a:cubicBezTo>
                      <a:pt x="22814" y="-1477"/>
                      <a:pt x="72813" y="584"/>
                      <a:pt x="92528" y="584"/>
                    </a:cubicBezTo>
                    <a:cubicBezTo>
                      <a:pt x="107315" y="584"/>
                      <a:pt x="122811" y="-102"/>
                      <a:pt x="137598" y="-102"/>
                    </a:cubicBezTo>
                    <a:cubicBezTo>
                      <a:pt x="153089" y="-102"/>
                      <a:pt x="168583" y="-1477"/>
                      <a:pt x="183369" y="-1477"/>
                    </a:cubicBezTo>
                    <a:cubicBezTo>
                      <a:pt x="188298" y="-1477"/>
                      <a:pt x="197455" y="-1477"/>
                      <a:pt x="197455" y="12263"/>
                    </a:cubicBezTo>
                    <a:cubicBezTo>
                      <a:pt x="197455" y="19820"/>
                      <a:pt x="191115" y="19820"/>
                      <a:pt x="177734" y="19820"/>
                    </a:cubicBezTo>
                    <a:cubicBezTo>
                      <a:pt x="151683" y="19820"/>
                      <a:pt x="131965" y="19820"/>
                      <a:pt x="131965" y="32185"/>
                    </a:cubicBezTo>
                    <a:cubicBezTo>
                      <a:pt x="131965" y="36308"/>
                      <a:pt x="133371" y="39745"/>
                      <a:pt x="134075" y="43864"/>
                    </a:cubicBezTo>
                    <a:lnTo>
                      <a:pt x="177734" y="215617"/>
                    </a:lnTo>
                    <a:close/>
                    <a:moveTo>
                      <a:pt x="228439" y="420344"/>
                    </a:moveTo>
                    <a:cubicBezTo>
                      <a:pt x="234774" y="444392"/>
                      <a:pt x="236185" y="446451"/>
                      <a:pt x="266462" y="446451"/>
                    </a:cubicBezTo>
                    <a:lnTo>
                      <a:pt x="334062" y="446451"/>
                    </a:lnTo>
                    <a:cubicBezTo>
                      <a:pt x="392513" y="446451"/>
                      <a:pt x="429832" y="427905"/>
                      <a:pt x="429832" y="380498"/>
                    </a:cubicBezTo>
                    <a:cubicBezTo>
                      <a:pt x="429832" y="353706"/>
                      <a:pt x="415749" y="294622"/>
                      <a:pt x="388288" y="269889"/>
                    </a:cubicBezTo>
                    <a:cubicBezTo>
                      <a:pt x="353076" y="238974"/>
                      <a:pt x="310828" y="233481"/>
                      <a:pt x="279843" y="233481"/>
                    </a:cubicBezTo>
                    <a:lnTo>
                      <a:pt x="180553" y="233481"/>
                    </a:lnTo>
                    <a:lnTo>
                      <a:pt x="228439" y="420344"/>
                    </a:lnTo>
                  </a:path>
                </a:pathLst>
              </a:custGeom>
              <a:solidFill>
                <a:srgbClr val="000000"/>
              </a:solidFill>
              <a:ln w="254" cap="flat">
                <a:noFill/>
                <a:prstDash val="solid"/>
                <a:miter/>
              </a:ln>
            </p:spPr>
            <p:txBody>
              <a:bodyPr rtlCol="0" anchor="ctr"/>
              <a:lstStyle/>
              <a:p>
                <a:endParaRPr lang="ja-JP" altLang="en-US"/>
              </a:p>
            </p:txBody>
          </p:sp>
        </p:grpSp>
      </p:grpSp>
      <p:sp>
        <p:nvSpPr>
          <p:cNvPr id="28" name="正方形/長方形 27">
            <a:extLst>
              <a:ext uri="{FF2B5EF4-FFF2-40B4-BE49-F238E27FC236}">
                <a16:creationId xmlns:a16="http://schemas.microsoft.com/office/drawing/2014/main" id="{D11460B5-6D76-8E69-96F0-38055A925663}"/>
              </a:ext>
            </a:extLst>
          </p:cNvPr>
          <p:cNvSpPr/>
          <p:nvPr/>
        </p:nvSpPr>
        <p:spPr>
          <a:xfrm>
            <a:off x="-1" y="-8"/>
            <a:ext cx="10691813" cy="7559675"/>
          </a:xfrm>
          <a:prstGeom prst="rect">
            <a:avLst/>
          </a:prstGeom>
          <a:solidFill>
            <a:schemeClr val="accent2">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3500">
                <a:ln w="19050">
                  <a:solidFill>
                    <a:schemeClr val="tx1"/>
                  </a:solidFill>
                </a:ln>
              </a:rPr>
              <a:t>真？</a:t>
            </a:r>
            <a:endParaRPr kumimoji="1" lang="en-US" altLang="ja-JP" sz="23500">
              <a:ln w="19050">
                <a:solidFill>
                  <a:schemeClr val="tx1"/>
                </a:solidFill>
              </a:ln>
            </a:endParaRPr>
          </a:p>
          <a:p>
            <a:pPr algn="r"/>
            <a:r>
              <a:rPr kumimoji="1" lang="ja-JP" altLang="en-US" sz="23500">
                <a:ln w="19050">
                  <a:solidFill>
                    <a:schemeClr val="tx1"/>
                  </a:solidFill>
                </a:ln>
              </a:rPr>
              <a:t>偽？</a:t>
            </a:r>
          </a:p>
        </p:txBody>
      </p:sp>
      <p:sp>
        <p:nvSpPr>
          <p:cNvPr id="5" name="動作設定ボタン: 空白 4">
            <a:hlinkClick r:id="" action="ppaction://hlinkshowjump?jump=nextslide" highlightClick="1"/>
            <a:extLst>
              <a:ext uri="{FF2B5EF4-FFF2-40B4-BE49-F238E27FC236}">
                <a16:creationId xmlns:a16="http://schemas.microsoft.com/office/drawing/2014/main" id="{BCB48161-E231-B7F6-B636-8979D80C9559}"/>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1325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P spid="4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円: 塗りつぶしなし 75">
            <a:extLst>
              <a:ext uri="{FF2B5EF4-FFF2-40B4-BE49-F238E27FC236}">
                <a16:creationId xmlns:a16="http://schemas.microsoft.com/office/drawing/2014/main" id="{C6E13967-3C87-DAF2-D3CC-538721632465}"/>
              </a:ext>
            </a:extLst>
          </p:cNvPr>
          <p:cNvSpPr/>
          <p:nvPr/>
        </p:nvSpPr>
        <p:spPr>
          <a:xfrm>
            <a:off x="2976130" y="2157778"/>
            <a:ext cx="4775298" cy="4625113"/>
          </a:xfrm>
          <a:prstGeom prst="donut">
            <a:avLst>
              <a:gd name="adj" fmla="val 5335"/>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275DDBDD-FC70-BF8D-3489-6320A0F5E13F}"/>
              </a:ext>
            </a:extLst>
          </p:cNvPr>
          <p:cNvSpPr>
            <a:spLocks noGrp="1"/>
          </p:cNvSpPr>
          <p:nvPr>
            <p:ph type="sldNum" sz="quarter" idx="26"/>
          </p:nvPr>
        </p:nvSpPr>
        <p:spPr/>
        <p:txBody>
          <a:bodyPr/>
          <a:lstStyle/>
          <a:p>
            <a:fld id="{6408349E-6932-463E-ABE1-6FC2A2453113}" type="slidenum">
              <a:rPr kumimoji="1" lang="ja-JP" altLang="en-US" smtClean="0"/>
              <a:pPr/>
              <a:t>15</a:t>
            </a:fld>
            <a:endParaRPr kumimoji="1" lang="ja-JP" altLang="en-US">
              <a:latin typeface="+mn-ea"/>
              <a:ea typeface="+mn-ea"/>
            </a:endParaRPr>
          </a:p>
        </p:txBody>
      </p:sp>
      <p:sp>
        <p:nvSpPr>
          <p:cNvPr id="4" name="タイトル 3">
            <a:extLst>
              <a:ext uri="{FF2B5EF4-FFF2-40B4-BE49-F238E27FC236}">
                <a16:creationId xmlns:a16="http://schemas.microsoft.com/office/drawing/2014/main" id="{CD7143EF-42B0-43C5-1B8E-71D6003B1F0E}"/>
              </a:ext>
            </a:extLst>
          </p:cNvPr>
          <p:cNvSpPr>
            <a:spLocks noGrp="1"/>
          </p:cNvSpPr>
          <p:nvPr>
            <p:ph type="title"/>
          </p:nvPr>
        </p:nvSpPr>
        <p:spPr/>
        <p:txBody>
          <a:bodyPr/>
          <a:lstStyle/>
          <a:p>
            <a:r>
              <a:rPr lang="ja-JP" altLang="en-US">
                <a:latin typeface="+mn-ea"/>
                <a:ea typeface="+mn-ea"/>
              </a:rPr>
              <a:t>他因子との関係は？ </a:t>
            </a:r>
            <a:r>
              <a:rPr lang="en-US" altLang="ja-JP">
                <a:latin typeface="+mn-ea"/>
                <a:ea typeface="+mn-ea"/>
              </a:rPr>
              <a:t>-1</a:t>
            </a:r>
            <a:endParaRPr lang="ja-JP" altLang="en-US">
              <a:latin typeface="+mn-ea"/>
              <a:ea typeface="+mn-ea"/>
            </a:endParaRPr>
          </a:p>
        </p:txBody>
      </p:sp>
      <p:sp>
        <p:nvSpPr>
          <p:cNvPr id="70" name="フリーフォーム: 図形 69">
            <a:extLst>
              <a:ext uri="{FF2B5EF4-FFF2-40B4-BE49-F238E27FC236}">
                <a16:creationId xmlns:a16="http://schemas.microsoft.com/office/drawing/2014/main" id="{9C408445-437C-AFF5-7645-10C96B8CDA9B}"/>
              </a:ext>
            </a:extLst>
          </p:cNvPr>
          <p:cNvSpPr/>
          <p:nvPr/>
        </p:nvSpPr>
        <p:spPr>
          <a:xfrm>
            <a:off x="4247109" y="3423579"/>
            <a:ext cx="2171727" cy="2171727"/>
          </a:xfrm>
          <a:custGeom>
            <a:avLst/>
            <a:gdLst>
              <a:gd name="connsiteX0" fmla="*/ 0 w 2171727"/>
              <a:gd name="connsiteY0" fmla="*/ 1085864 h 2171727"/>
              <a:gd name="connsiteX1" fmla="*/ 1085864 w 2171727"/>
              <a:gd name="connsiteY1" fmla="*/ 0 h 2171727"/>
              <a:gd name="connsiteX2" fmla="*/ 2171728 w 2171727"/>
              <a:gd name="connsiteY2" fmla="*/ 1085864 h 2171727"/>
              <a:gd name="connsiteX3" fmla="*/ 1085864 w 2171727"/>
              <a:gd name="connsiteY3" fmla="*/ 2171728 h 2171727"/>
              <a:gd name="connsiteX4" fmla="*/ 0 w 2171727"/>
              <a:gd name="connsiteY4" fmla="*/ 1085864 h 21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27" h="2171727">
                <a:moveTo>
                  <a:pt x="0" y="1085864"/>
                </a:moveTo>
                <a:cubicBezTo>
                  <a:pt x="0" y="486158"/>
                  <a:pt x="486158" y="0"/>
                  <a:pt x="1085864" y="0"/>
                </a:cubicBezTo>
                <a:cubicBezTo>
                  <a:pt x="1685570" y="0"/>
                  <a:pt x="2171728" y="486158"/>
                  <a:pt x="2171728" y="1085864"/>
                </a:cubicBezTo>
                <a:cubicBezTo>
                  <a:pt x="2171728" y="1685570"/>
                  <a:pt x="1685570" y="2171728"/>
                  <a:pt x="1085864" y="2171728"/>
                </a:cubicBezTo>
                <a:cubicBezTo>
                  <a:pt x="486158" y="2171728"/>
                  <a:pt x="0" y="1685570"/>
                  <a:pt x="0" y="1085864"/>
                </a:cubicBez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73922" tIns="373922" rIns="373922" bIns="373922" numCol="1" spcCol="1270" anchor="ctr" anchorCtr="0">
            <a:noAutofit/>
          </a:bodyPr>
          <a:lstStyle/>
          <a:p>
            <a:pPr marL="0" lvl="0" indent="0" algn="ctr" defTabSz="1955800">
              <a:lnSpc>
                <a:spcPct val="90000"/>
              </a:lnSpc>
              <a:spcBef>
                <a:spcPct val="0"/>
              </a:spcBef>
              <a:spcAft>
                <a:spcPct val="35000"/>
              </a:spcAft>
              <a:buNone/>
            </a:pPr>
            <a:r>
              <a:rPr kumimoji="1" lang="en-US" altLang="ja-JP" sz="4400" kern="1200"/>
              <a:t>SNRS</a:t>
            </a:r>
            <a:endParaRPr kumimoji="1" lang="ja-JP" altLang="en-US" sz="4400" kern="1200"/>
          </a:p>
        </p:txBody>
      </p:sp>
      <p:sp>
        <p:nvSpPr>
          <p:cNvPr id="71" name="フリーフォーム: 図形 70">
            <a:extLst>
              <a:ext uri="{FF2B5EF4-FFF2-40B4-BE49-F238E27FC236}">
                <a16:creationId xmlns:a16="http://schemas.microsoft.com/office/drawing/2014/main" id="{4C6EFE0E-825B-4ABB-0B39-7242081ED625}"/>
              </a:ext>
            </a:extLst>
          </p:cNvPr>
          <p:cNvSpPr/>
          <p:nvPr/>
        </p:nvSpPr>
        <p:spPr>
          <a:xfrm>
            <a:off x="4572868" y="1447223"/>
            <a:ext cx="1520209" cy="1520209"/>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latin typeface="+mn-ea"/>
                <a:ea typeface="+mn-ea"/>
              </a:rPr>
              <a:t>植物</a:t>
            </a:r>
            <a:endParaRPr kumimoji="1" lang="en-US" altLang="ja-JP" sz="2000" kern="1200">
              <a:latin typeface="+mn-ea"/>
              <a:ea typeface="+mn-ea"/>
            </a:endParaRPr>
          </a:p>
          <a:p>
            <a:pPr marL="0" lvl="0" indent="0" algn="ctr" defTabSz="889000">
              <a:lnSpc>
                <a:spcPct val="90000"/>
              </a:lnSpc>
              <a:spcBef>
                <a:spcPct val="0"/>
              </a:spcBef>
              <a:spcAft>
                <a:spcPct val="35000"/>
              </a:spcAft>
              <a:buNone/>
            </a:pPr>
            <a:r>
              <a:rPr kumimoji="1" lang="ja-JP" altLang="en-US" sz="2000" kern="1200">
                <a:latin typeface="+mn-ea"/>
                <a:ea typeface="+mn-ea"/>
              </a:rPr>
              <a:t>ホルモン</a:t>
            </a:r>
          </a:p>
        </p:txBody>
      </p:sp>
      <p:sp>
        <p:nvSpPr>
          <p:cNvPr id="72" name="フリーフォーム: 図形 71">
            <a:extLst>
              <a:ext uri="{FF2B5EF4-FFF2-40B4-BE49-F238E27FC236}">
                <a16:creationId xmlns:a16="http://schemas.microsoft.com/office/drawing/2014/main" id="{B4EBB91F-AE0A-498D-4808-A9C92BE116E9}"/>
              </a:ext>
            </a:extLst>
          </p:cNvPr>
          <p:cNvSpPr/>
          <p:nvPr/>
        </p:nvSpPr>
        <p:spPr>
          <a:xfrm>
            <a:off x="6762309" y="3037945"/>
            <a:ext cx="1520209" cy="1520209"/>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a:t>miRNA</a:t>
            </a:r>
            <a:endParaRPr kumimoji="1" lang="ja-JP" altLang="en-US" sz="2000" kern="1200"/>
          </a:p>
        </p:txBody>
      </p:sp>
      <p:sp>
        <p:nvSpPr>
          <p:cNvPr id="73" name="フリーフォーム: 図形 72">
            <a:extLst>
              <a:ext uri="{FF2B5EF4-FFF2-40B4-BE49-F238E27FC236}">
                <a16:creationId xmlns:a16="http://schemas.microsoft.com/office/drawing/2014/main" id="{E7C698F5-A2E5-DCF7-B274-D21063F986F2}"/>
              </a:ext>
            </a:extLst>
          </p:cNvPr>
          <p:cNvSpPr/>
          <p:nvPr/>
        </p:nvSpPr>
        <p:spPr>
          <a:xfrm>
            <a:off x="5926017" y="5611788"/>
            <a:ext cx="1520209" cy="1520209"/>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ﾌﾟﾛｸﾞﾗﾑ</a:t>
            </a:r>
            <a:endParaRPr kumimoji="1" lang="en-US" altLang="ja-JP" sz="2000" kern="1200"/>
          </a:p>
          <a:p>
            <a:pPr marL="0" lvl="0" indent="0" algn="ctr" defTabSz="889000">
              <a:lnSpc>
                <a:spcPct val="90000"/>
              </a:lnSpc>
              <a:spcBef>
                <a:spcPct val="0"/>
              </a:spcBef>
              <a:spcAft>
                <a:spcPct val="35000"/>
              </a:spcAft>
              <a:buNone/>
            </a:pPr>
            <a:r>
              <a:rPr kumimoji="1" lang="ja-JP" altLang="en-US" sz="2000" kern="1200"/>
              <a:t>細胞死</a:t>
            </a:r>
          </a:p>
        </p:txBody>
      </p:sp>
      <p:sp>
        <p:nvSpPr>
          <p:cNvPr id="74" name="フリーフォーム: 図形 73">
            <a:extLst>
              <a:ext uri="{FF2B5EF4-FFF2-40B4-BE49-F238E27FC236}">
                <a16:creationId xmlns:a16="http://schemas.microsoft.com/office/drawing/2014/main" id="{62CCED66-AC04-42CE-B625-D6644513FF40}"/>
              </a:ext>
            </a:extLst>
          </p:cNvPr>
          <p:cNvSpPr/>
          <p:nvPr/>
        </p:nvSpPr>
        <p:spPr>
          <a:xfrm>
            <a:off x="3219719" y="5611788"/>
            <a:ext cx="1520209" cy="1520209"/>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248029" tIns="248029" rIns="248029" bIns="248029" numCol="1" spcCol="1270" anchor="ctr" anchorCtr="0">
            <a:noAutofit/>
          </a:bodyPr>
          <a:lstStyle/>
          <a:p>
            <a:pPr lvl="0" algn="ctr" defTabSz="1066800">
              <a:lnSpc>
                <a:spcPct val="90000"/>
              </a:lnSpc>
              <a:spcBef>
                <a:spcPct val="0"/>
              </a:spcBef>
              <a:spcAft>
                <a:spcPct val="35000"/>
              </a:spcAft>
            </a:pPr>
            <a:r>
              <a:rPr kumimoji="1" lang="ja-JP" altLang="en-US" sz="2000"/>
              <a:t>ｸｵﾗﾑ</a:t>
            </a:r>
            <a:endParaRPr kumimoji="1" lang="en-US" altLang="ja-JP" sz="2000"/>
          </a:p>
          <a:p>
            <a:pPr lvl="0" algn="ctr" defTabSz="1066800">
              <a:lnSpc>
                <a:spcPct val="90000"/>
              </a:lnSpc>
              <a:spcBef>
                <a:spcPct val="0"/>
              </a:spcBef>
              <a:spcAft>
                <a:spcPct val="35000"/>
              </a:spcAft>
            </a:pPr>
            <a:r>
              <a:rPr kumimoji="1" lang="ja-JP" altLang="en-US" sz="2000"/>
              <a:t>ｾﾝｼﾝｸﾞ</a:t>
            </a:r>
            <a:endParaRPr kumimoji="1" lang="ja-JP" altLang="en-US" sz="1800"/>
          </a:p>
        </p:txBody>
      </p:sp>
      <p:sp>
        <p:nvSpPr>
          <p:cNvPr id="75" name="フリーフォーム: 図形 74">
            <a:extLst>
              <a:ext uri="{FF2B5EF4-FFF2-40B4-BE49-F238E27FC236}">
                <a16:creationId xmlns:a16="http://schemas.microsoft.com/office/drawing/2014/main" id="{57332568-C1BE-2CB7-13BA-A1E04EC4C55C}"/>
              </a:ext>
            </a:extLst>
          </p:cNvPr>
          <p:cNvSpPr/>
          <p:nvPr/>
        </p:nvSpPr>
        <p:spPr>
          <a:xfrm>
            <a:off x="2383427" y="3037945"/>
            <a:ext cx="1520209" cy="1520209"/>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253109" tIns="253109" rIns="253109" bIns="253109" numCol="1" spcCol="1270" anchor="ctr" anchorCtr="0">
            <a:noAutofit/>
          </a:bodyPr>
          <a:lstStyle/>
          <a:p>
            <a:pPr marL="0" lvl="0" indent="0" algn="ctr" defTabSz="1066800">
              <a:lnSpc>
                <a:spcPct val="90000"/>
              </a:lnSpc>
              <a:spcBef>
                <a:spcPct val="0"/>
              </a:spcBef>
              <a:spcAft>
                <a:spcPct val="35000"/>
              </a:spcAft>
              <a:buNone/>
            </a:pPr>
            <a:r>
              <a:rPr kumimoji="1" lang="ja-JP" altLang="en-US" sz="2000" kern="1200"/>
              <a:t>根粒菌</a:t>
            </a:r>
          </a:p>
        </p:txBody>
      </p:sp>
      <p:sp>
        <p:nvSpPr>
          <p:cNvPr id="77" name="正方形/長方形 76">
            <a:extLst>
              <a:ext uri="{FF2B5EF4-FFF2-40B4-BE49-F238E27FC236}">
                <a16:creationId xmlns:a16="http://schemas.microsoft.com/office/drawing/2014/main" id="{D9A86ADC-04D0-163B-023E-CE544494A026}"/>
              </a:ext>
            </a:extLst>
          </p:cNvPr>
          <p:cNvSpPr/>
          <p:nvPr/>
        </p:nvSpPr>
        <p:spPr>
          <a:xfrm>
            <a:off x="-1" y="-8"/>
            <a:ext cx="10691813" cy="7559675"/>
          </a:xfrm>
          <a:prstGeom prst="rect">
            <a:avLst/>
          </a:prstGeom>
          <a:solidFill>
            <a:schemeClr val="accent2">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500">
                <a:ln w="19050">
                  <a:solidFill>
                    <a:schemeClr val="tx1"/>
                  </a:solidFill>
                </a:ln>
              </a:rPr>
              <a:t>それぞれの</a:t>
            </a:r>
            <a:endParaRPr kumimoji="1" lang="en-US" altLang="ja-JP" sz="16500">
              <a:ln w="19050">
                <a:solidFill>
                  <a:schemeClr val="tx1"/>
                </a:solidFill>
              </a:ln>
            </a:endParaRPr>
          </a:p>
          <a:p>
            <a:pPr algn="ctr"/>
            <a:r>
              <a:rPr kumimoji="1" lang="ja-JP" altLang="en-US" sz="16500">
                <a:ln w="19050">
                  <a:solidFill>
                    <a:schemeClr val="tx1"/>
                  </a:solidFill>
                </a:ln>
              </a:rPr>
              <a:t>相関は？</a:t>
            </a:r>
          </a:p>
        </p:txBody>
      </p:sp>
      <p:sp>
        <p:nvSpPr>
          <p:cNvPr id="3" name="動作設定ボタン: 空白 2">
            <a:hlinkClick r:id="" action="ppaction://hlinkshowjump?jump=nextslide" highlightClick="1"/>
            <a:extLst>
              <a:ext uri="{FF2B5EF4-FFF2-40B4-BE49-F238E27FC236}">
                <a16:creationId xmlns:a16="http://schemas.microsoft.com/office/drawing/2014/main" id="{4A88A24C-5873-4BAE-7140-73FBA13BB0A6}"/>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7702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wheel(1)">
                                      <p:cBhvr>
                                        <p:cTn id="13" dur="3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0" grpId="0" animBg="1"/>
      <p:bldP spid="71" grpId="0" animBg="1"/>
      <p:bldP spid="72" grpId="0" animBg="1"/>
      <p:bldP spid="73" grpId="0" animBg="1"/>
      <p:bldP spid="74" grpId="0" animBg="1"/>
      <p:bldP spid="75"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E8D23-ECA6-17D6-2D42-AAACF0E6E96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EB95D4-0015-6C25-94B8-D1A9E5C984A3}"/>
              </a:ext>
            </a:extLst>
          </p:cNvPr>
          <p:cNvSpPr>
            <a:spLocks noGrp="1"/>
          </p:cNvSpPr>
          <p:nvPr>
            <p:ph type="sldNum" sz="quarter" idx="26"/>
          </p:nvPr>
        </p:nvSpPr>
        <p:spPr/>
        <p:txBody>
          <a:bodyPr/>
          <a:lstStyle/>
          <a:p>
            <a:fld id="{6408349E-6932-463E-ABE1-6FC2A2453113}" type="slidenum">
              <a:rPr kumimoji="1" lang="ja-JP" altLang="en-US" smtClean="0"/>
              <a:pPr/>
              <a:t>16</a:t>
            </a:fld>
            <a:endParaRPr kumimoji="1" lang="ja-JP" altLang="en-US">
              <a:latin typeface="+mn-ea"/>
              <a:ea typeface="+mn-ea"/>
            </a:endParaRPr>
          </a:p>
        </p:txBody>
      </p:sp>
      <p:sp>
        <p:nvSpPr>
          <p:cNvPr id="4" name="タイトル 3">
            <a:extLst>
              <a:ext uri="{FF2B5EF4-FFF2-40B4-BE49-F238E27FC236}">
                <a16:creationId xmlns:a16="http://schemas.microsoft.com/office/drawing/2014/main" id="{466351A6-F164-3930-1E78-C1C24B00A250}"/>
              </a:ext>
            </a:extLst>
          </p:cNvPr>
          <p:cNvSpPr>
            <a:spLocks noGrp="1"/>
          </p:cNvSpPr>
          <p:nvPr>
            <p:ph type="title"/>
          </p:nvPr>
        </p:nvSpPr>
        <p:spPr/>
        <p:txBody>
          <a:bodyPr/>
          <a:lstStyle/>
          <a:p>
            <a:r>
              <a:rPr lang="ja-JP" altLang="en-US">
                <a:latin typeface="+mn-ea"/>
                <a:ea typeface="+mn-ea"/>
              </a:rPr>
              <a:t>他因子との関係は？ </a:t>
            </a:r>
            <a:r>
              <a:rPr lang="en-US" altLang="ja-JP">
                <a:latin typeface="+mn-ea"/>
                <a:ea typeface="+mn-ea"/>
              </a:rPr>
              <a:t>-2</a:t>
            </a:r>
            <a:endParaRPr lang="ja-JP" altLang="en-US">
              <a:latin typeface="+mn-ea"/>
              <a:ea typeface="+mn-ea"/>
            </a:endParaRPr>
          </a:p>
        </p:txBody>
      </p:sp>
      <p:grpSp>
        <p:nvGrpSpPr>
          <p:cNvPr id="27" name="グループ化 26">
            <a:extLst>
              <a:ext uri="{FF2B5EF4-FFF2-40B4-BE49-F238E27FC236}">
                <a16:creationId xmlns:a16="http://schemas.microsoft.com/office/drawing/2014/main" id="{4EEB68CF-DD72-1B68-548D-6B8C05EB0D65}"/>
              </a:ext>
            </a:extLst>
          </p:cNvPr>
          <p:cNvGrpSpPr/>
          <p:nvPr/>
        </p:nvGrpSpPr>
        <p:grpSpPr>
          <a:xfrm>
            <a:off x="900953" y="1671961"/>
            <a:ext cx="2565907" cy="5354127"/>
            <a:chOff x="900953" y="1671961"/>
            <a:chExt cx="2565907" cy="5354127"/>
          </a:xfrm>
        </p:grpSpPr>
        <p:sp>
          <p:nvSpPr>
            <p:cNvPr id="7" name="フリーフォーム: 図形 6">
              <a:extLst>
                <a:ext uri="{FF2B5EF4-FFF2-40B4-BE49-F238E27FC236}">
                  <a16:creationId xmlns:a16="http://schemas.microsoft.com/office/drawing/2014/main" id="{BF2A32CA-9F83-69D8-B310-3EEEECCD4719}"/>
                </a:ext>
              </a:extLst>
            </p:cNvPr>
            <p:cNvSpPr/>
            <p:nvPr/>
          </p:nvSpPr>
          <p:spPr>
            <a:xfrm>
              <a:off x="900953" y="1671961"/>
              <a:ext cx="2565907" cy="1044345"/>
            </a:xfrm>
            <a:custGeom>
              <a:avLst/>
              <a:gdLst>
                <a:gd name="connsiteX0" fmla="*/ 0 w 2930991"/>
                <a:gd name="connsiteY0" fmla="*/ 0 h 1172396"/>
                <a:gd name="connsiteX1" fmla="*/ 2930991 w 2930991"/>
                <a:gd name="connsiteY1" fmla="*/ 0 h 1172396"/>
                <a:gd name="connsiteX2" fmla="*/ 2930991 w 2930991"/>
                <a:gd name="connsiteY2" fmla="*/ 1172396 h 1172396"/>
                <a:gd name="connsiteX3" fmla="*/ 0 w 2930991"/>
                <a:gd name="connsiteY3" fmla="*/ 1172396 h 1172396"/>
                <a:gd name="connsiteX4" fmla="*/ 0 w 2930991"/>
                <a:gd name="connsiteY4" fmla="*/ 0 h 117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991" h="1172396">
                  <a:moveTo>
                    <a:pt x="0" y="0"/>
                  </a:moveTo>
                  <a:lnTo>
                    <a:pt x="2930991" y="0"/>
                  </a:lnTo>
                  <a:lnTo>
                    <a:pt x="2930991" y="1172396"/>
                  </a:lnTo>
                  <a:lnTo>
                    <a:pt x="0" y="1172396"/>
                  </a:lnTo>
                  <a:lnTo>
                    <a:pt x="0" y="0"/>
                  </a:lnTo>
                  <a:close/>
                </a:path>
              </a:pathLst>
            </a:custGeom>
          </p:spPr>
          <p:style>
            <a:lnRef idx="0">
              <a:schemeClr val="accent4"/>
            </a:lnRef>
            <a:fillRef idx="3">
              <a:schemeClr val="accent4"/>
            </a:fillRef>
            <a:effectRef idx="3">
              <a:schemeClr val="accent4"/>
            </a:effectRef>
            <a:fontRef idx="minor">
              <a:schemeClr val="lt1"/>
            </a:fontRef>
          </p:style>
          <p:txBody>
            <a:bodyPr spcFirstLastPara="0" vert="horz" wrap="square" lIns="362712" tIns="207264" rIns="362712" bIns="207264" numCol="1" spcCol="1270" anchor="ctr" anchorCtr="0">
              <a:noAutofit/>
            </a:bodyPr>
            <a:lstStyle/>
            <a:p>
              <a:pPr marL="0" lvl="0" indent="0" algn="ctr" defTabSz="2266950">
                <a:lnSpc>
                  <a:spcPct val="90000"/>
                </a:lnSpc>
                <a:spcBef>
                  <a:spcPct val="0"/>
                </a:spcBef>
                <a:spcAft>
                  <a:spcPct val="35000"/>
                </a:spcAft>
                <a:buNone/>
              </a:pPr>
              <a:r>
                <a:rPr kumimoji="1" lang="ja-JP" altLang="en-US" sz="4000" kern="1200"/>
                <a:t>微生物</a:t>
              </a:r>
            </a:p>
          </p:txBody>
        </p:sp>
        <p:sp>
          <p:nvSpPr>
            <p:cNvPr id="8" name="正方形/長方形 7">
              <a:extLst>
                <a:ext uri="{FF2B5EF4-FFF2-40B4-BE49-F238E27FC236}">
                  <a16:creationId xmlns:a16="http://schemas.microsoft.com/office/drawing/2014/main" id="{612C0828-DBE6-344D-06B6-6587887BE4C7}"/>
                </a:ext>
              </a:extLst>
            </p:cNvPr>
            <p:cNvSpPr/>
            <p:nvPr/>
          </p:nvSpPr>
          <p:spPr>
            <a:xfrm>
              <a:off x="900953" y="2844358"/>
              <a:ext cx="2565907" cy="4181730"/>
            </a:xfrm>
            <a:prstGeom prst="rect">
              <a:avLst/>
            </a:prstGeom>
            <a:solidFill>
              <a:schemeClr val="accent4">
                <a:alpha val="30000"/>
              </a:schemeClr>
            </a:solidFill>
            <a:ln/>
          </p:spPr>
          <p:style>
            <a:lnRef idx="2">
              <a:schemeClr val="accent4"/>
            </a:lnRef>
            <a:fillRef idx="1">
              <a:schemeClr val="lt1"/>
            </a:fillRef>
            <a:effectRef idx="0">
              <a:schemeClr val="accent4"/>
            </a:effectRef>
            <a:fontRef idx="minor">
              <a:schemeClr val="dk1"/>
            </a:fontRef>
          </p:style>
          <p:txBody>
            <a:bodyPr/>
            <a:lstStyle/>
            <a:p>
              <a:endParaRPr lang="ja-JP" altLang="en-US"/>
            </a:p>
          </p:txBody>
        </p:sp>
      </p:grpSp>
      <p:grpSp>
        <p:nvGrpSpPr>
          <p:cNvPr id="29" name="グループ化 28">
            <a:extLst>
              <a:ext uri="{FF2B5EF4-FFF2-40B4-BE49-F238E27FC236}">
                <a16:creationId xmlns:a16="http://schemas.microsoft.com/office/drawing/2014/main" id="{2456C15C-638C-39CE-2DC9-64A17F7FCE03}"/>
              </a:ext>
            </a:extLst>
          </p:cNvPr>
          <p:cNvGrpSpPr/>
          <p:nvPr/>
        </p:nvGrpSpPr>
        <p:grpSpPr>
          <a:xfrm>
            <a:off x="7224953" y="1671960"/>
            <a:ext cx="2565907" cy="5354127"/>
            <a:chOff x="7224953" y="1671960"/>
            <a:chExt cx="2565907" cy="5354127"/>
          </a:xfrm>
        </p:grpSpPr>
        <p:sp>
          <p:nvSpPr>
            <p:cNvPr id="11" name="フリーフォーム: 図形 10">
              <a:extLst>
                <a:ext uri="{FF2B5EF4-FFF2-40B4-BE49-F238E27FC236}">
                  <a16:creationId xmlns:a16="http://schemas.microsoft.com/office/drawing/2014/main" id="{4F97A735-03F1-5EC3-7B0C-9C22C536F208}"/>
                </a:ext>
              </a:extLst>
            </p:cNvPr>
            <p:cNvSpPr/>
            <p:nvPr/>
          </p:nvSpPr>
          <p:spPr>
            <a:xfrm>
              <a:off x="7224953" y="1671960"/>
              <a:ext cx="2565907" cy="1044345"/>
            </a:xfrm>
            <a:custGeom>
              <a:avLst/>
              <a:gdLst>
                <a:gd name="connsiteX0" fmla="*/ 0 w 2930991"/>
                <a:gd name="connsiteY0" fmla="*/ 0 h 1172396"/>
                <a:gd name="connsiteX1" fmla="*/ 2930991 w 2930991"/>
                <a:gd name="connsiteY1" fmla="*/ 0 h 1172396"/>
                <a:gd name="connsiteX2" fmla="*/ 2930991 w 2930991"/>
                <a:gd name="connsiteY2" fmla="*/ 1172396 h 1172396"/>
                <a:gd name="connsiteX3" fmla="*/ 0 w 2930991"/>
                <a:gd name="connsiteY3" fmla="*/ 1172396 h 1172396"/>
                <a:gd name="connsiteX4" fmla="*/ 0 w 2930991"/>
                <a:gd name="connsiteY4" fmla="*/ 0 h 117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991" h="1172396">
                  <a:moveTo>
                    <a:pt x="0" y="0"/>
                  </a:moveTo>
                  <a:lnTo>
                    <a:pt x="2930991" y="0"/>
                  </a:lnTo>
                  <a:lnTo>
                    <a:pt x="2930991" y="1172396"/>
                  </a:lnTo>
                  <a:lnTo>
                    <a:pt x="0" y="1172396"/>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362712" tIns="207264" rIns="362712" bIns="207264" numCol="1" spcCol="1270" anchor="ctr" anchorCtr="0">
              <a:noAutofit/>
            </a:bodyPr>
            <a:lstStyle/>
            <a:p>
              <a:pPr marL="0" lvl="0" indent="0" algn="ctr" defTabSz="2266950">
                <a:lnSpc>
                  <a:spcPct val="90000"/>
                </a:lnSpc>
                <a:spcBef>
                  <a:spcPct val="0"/>
                </a:spcBef>
                <a:spcAft>
                  <a:spcPct val="35000"/>
                </a:spcAft>
                <a:buNone/>
              </a:pPr>
              <a:r>
                <a:rPr kumimoji="1" lang="ja-JP" altLang="en-US" sz="4000" kern="1200"/>
                <a:t>遺伝子</a:t>
              </a:r>
            </a:p>
          </p:txBody>
        </p:sp>
        <p:sp>
          <p:nvSpPr>
            <p:cNvPr id="12" name="正方形/長方形 11">
              <a:extLst>
                <a:ext uri="{FF2B5EF4-FFF2-40B4-BE49-F238E27FC236}">
                  <a16:creationId xmlns:a16="http://schemas.microsoft.com/office/drawing/2014/main" id="{09C3AF5F-24FB-8F13-261D-054654F39C91}"/>
                </a:ext>
              </a:extLst>
            </p:cNvPr>
            <p:cNvSpPr/>
            <p:nvPr/>
          </p:nvSpPr>
          <p:spPr>
            <a:xfrm>
              <a:off x="7224953" y="2844357"/>
              <a:ext cx="2565907" cy="4181730"/>
            </a:xfrm>
            <a:prstGeom prst="rect">
              <a:avLst/>
            </a:prstGeom>
            <a:solidFill>
              <a:schemeClr val="accent6">
                <a:alpha val="30000"/>
              </a:schemeClr>
            </a:solidFill>
            <a:ln>
              <a:solidFill>
                <a:schemeClr val="accent6">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ja-JP" altLang="en-US"/>
            </a:p>
          </p:txBody>
        </p:sp>
      </p:grpSp>
      <p:grpSp>
        <p:nvGrpSpPr>
          <p:cNvPr id="28" name="グループ化 27">
            <a:extLst>
              <a:ext uri="{FF2B5EF4-FFF2-40B4-BE49-F238E27FC236}">
                <a16:creationId xmlns:a16="http://schemas.microsoft.com/office/drawing/2014/main" id="{9DD8CED9-B826-7457-17FD-0F74102EE175}"/>
              </a:ext>
            </a:extLst>
          </p:cNvPr>
          <p:cNvGrpSpPr/>
          <p:nvPr/>
        </p:nvGrpSpPr>
        <p:grpSpPr>
          <a:xfrm>
            <a:off x="4062952" y="1671961"/>
            <a:ext cx="2565907" cy="5354127"/>
            <a:chOff x="4062952" y="1671961"/>
            <a:chExt cx="2565907" cy="5354127"/>
          </a:xfrm>
        </p:grpSpPr>
        <p:sp>
          <p:nvSpPr>
            <p:cNvPr id="9" name="フリーフォーム: 図形 8">
              <a:extLst>
                <a:ext uri="{FF2B5EF4-FFF2-40B4-BE49-F238E27FC236}">
                  <a16:creationId xmlns:a16="http://schemas.microsoft.com/office/drawing/2014/main" id="{FAE77409-682F-B4CA-E2A2-D73542BA4DD1}"/>
                </a:ext>
              </a:extLst>
            </p:cNvPr>
            <p:cNvSpPr/>
            <p:nvPr/>
          </p:nvSpPr>
          <p:spPr>
            <a:xfrm>
              <a:off x="4062952" y="1671961"/>
              <a:ext cx="2565907" cy="1044345"/>
            </a:xfrm>
            <a:custGeom>
              <a:avLst/>
              <a:gdLst>
                <a:gd name="connsiteX0" fmla="*/ 0 w 2930991"/>
                <a:gd name="connsiteY0" fmla="*/ 0 h 1172396"/>
                <a:gd name="connsiteX1" fmla="*/ 2930991 w 2930991"/>
                <a:gd name="connsiteY1" fmla="*/ 0 h 1172396"/>
                <a:gd name="connsiteX2" fmla="*/ 2930991 w 2930991"/>
                <a:gd name="connsiteY2" fmla="*/ 1172396 h 1172396"/>
                <a:gd name="connsiteX3" fmla="*/ 0 w 2930991"/>
                <a:gd name="connsiteY3" fmla="*/ 1172396 h 1172396"/>
                <a:gd name="connsiteX4" fmla="*/ 0 w 2930991"/>
                <a:gd name="connsiteY4" fmla="*/ 0 h 117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991" h="1172396">
                  <a:moveTo>
                    <a:pt x="0" y="0"/>
                  </a:moveTo>
                  <a:lnTo>
                    <a:pt x="2930991" y="0"/>
                  </a:lnTo>
                  <a:lnTo>
                    <a:pt x="2930991" y="1172396"/>
                  </a:lnTo>
                  <a:lnTo>
                    <a:pt x="0" y="1172396"/>
                  </a:lnTo>
                  <a:lnTo>
                    <a:pt x="0" y="0"/>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362712" tIns="207264" rIns="362712" bIns="207264" numCol="1" spcCol="1270" anchor="ctr" anchorCtr="0">
              <a:noAutofit/>
            </a:bodyPr>
            <a:lstStyle/>
            <a:p>
              <a:pPr marL="0" lvl="0" indent="0" algn="ctr" defTabSz="2266950">
                <a:lnSpc>
                  <a:spcPct val="90000"/>
                </a:lnSpc>
                <a:spcBef>
                  <a:spcPct val="0"/>
                </a:spcBef>
                <a:spcAft>
                  <a:spcPct val="35000"/>
                </a:spcAft>
                <a:buNone/>
              </a:pPr>
              <a:r>
                <a:rPr kumimoji="1" lang="ja-JP" altLang="en-US" sz="4000" kern="1200"/>
                <a:t>植物</a:t>
              </a:r>
            </a:p>
          </p:txBody>
        </p:sp>
        <p:sp>
          <p:nvSpPr>
            <p:cNvPr id="10" name="正方形/長方形 9">
              <a:extLst>
                <a:ext uri="{FF2B5EF4-FFF2-40B4-BE49-F238E27FC236}">
                  <a16:creationId xmlns:a16="http://schemas.microsoft.com/office/drawing/2014/main" id="{1930B953-3F04-14E8-C335-A9A3BFA8F75E}"/>
                </a:ext>
              </a:extLst>
            </p:cNvPr>
            <p:cNvSpPr/>
            <p:nvPr/>
          </p:nvSpPr>
          <p:spPr>
            <a:xfrm>
              <a:off x="4062952" y="2844358"/>
              <a:ext cx="2565907" cy="4181730"/>
            </a:xfrm>
            <a:prstGeom prst="rect">
              <a:avLst/>
            </a:prstGeom>
            <a:solidFill>
              <a:schemeClr val="accent3">
                <a:alpha val="30000"/>
              </a:schemeClr>
            </a:solidFill>
            <a:ln>
              <a:solidFill>
                <a:schemeClr val="accent3">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ja-JP" altLang="en-US"/>
            </a:p>
          </p:txBody>
        </p:sp>
      </p:grpSp>
      <p:sp>
        <p:nvSpPr>
          <p:cNvPr id="70" name="フリーフォーム: 図形 69">
            <a:extLst>
              <a:ext uri="{FF2B5EF4-FFF2-40B4-BE49-F238E27FC236}">
                <a16:creationId xmlns:a16="http://schemas.microsoft.com/office/drawing/2014/main" id="{38B42F74-D818-B724-72CE-56697AB9B1AA}"/>
              </a:ext>
            </a:extLst>
          </p:cNvPr>
          <p:cNvSpPr/>
          <p:nvPr/>
        </p:nvSpPr>
        <p:spPr>
          <a:xfrm>
            <a:off x="4495555" y="5058303"/>
            <a:ext cx="1700700" cy="1700700"/>
          </a:xfrm>
          <a:custGeom>
            <a:avLst/>
            <a:gdLst>
              <a:gd name="connsiteX0" fmla="*/ 0 w 2171727"/>
              <a:gd name="connsiteY0" fmla="*/ 1085864 h 2171727"/>
              <a:gd name="connsiteX1" fmla="*/ 1085864 w 2171727"/>
              <a:gd name="connsiteY1" fmla="*/ 0 h 2171727"/>
              <a:gd name="connsiteX2" fmla="*/ 2171728 w 2171727"/>
              <a:gd name="connsiteY2" fmla="*/ 1085864 h 2171727"/>
              <a:gd name="connsiteX3" fmla="*/ 1085864 w 2171727"/>
              <a:gd name="connsiteY3" fmla="*/ 2171728 h 2171727"/>
              <a:gd name="connsiteX4" fmla="*/ 0 w 2171727"/>
              <a:gd name="connsiteY4" fmla="*/ 1085864 h 21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27" h="2171727">
                <a:moveTo>
                  <a:pt x="0" y="1085864"/>
                </a:moveTo>
                <a:cubicBezTo>
                  <a:pt x="0" y="486158"/>
                  <a:pt x="486158" y="0"/>
                  <a:pt x="1085864" y="0"/>
                </a:cubicBezTo>
                <a:cubicBezTo>
                  <a:pt x="1685570" y="0"/>
                  <a:pt x="2171728" y="486158"/>
                  <a:pt x="2171728" y="1085864"/>
                </a:cubicBezTo>
                <a:cubicBezTo>
                  <a:pt x="2171728" y="1685570"/>
                  <a:pt x="1685570" y="2171728"/>
                  <a:pt x="1085864" y="2171728"/>
                </a:cubicBezTo>
                <a:cubicBezTo>
                  <a:pt x="486158" y="2171728"/>
                  <a:pt x="0" y="1685570"/>
                  <a:pt x="0" y="1085864"/>
                </a:cubicBez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73922" tIns="373922" rIns="373922" bIns="373922" numCol="1" spcCol="1270" anchor="ctr" anchorCtr="0">
            <a:noAutofit/>
          </a:bodyPr>
          <a:lstStyle/>
          <a:p>
            <a:pPr marL="0" lvl="0" indent="0" algn="ctr" defTabSz="1955800">
              <a:lnSpc>
                <a:spcPct val="90000"/>
              </a:lnSpc>
              <a:spcBef>
                <a:spcPct val="0"/>
              </a:spcBef>
              <a:spcAft>
                <a:spcPct val="35000"/>
              </a:spcAft>
              <a:buNone/>
            </a:pPr>
            <a:r>
              <a:rPr kumimoji="1" lang="en-US" altLang="ja-JP" sz="2400" kern="1200"/>
              <a:t>SNRS</a:t>
            </a:r>
            <a:endParaRPr kumimoji="1" lang="ja-JP" altLang="en-US" sz="2400" kern="1200"/>
          </a:p>
        </p:txBody>
      </p:sp>
      <p:sp>
        <p:nvSpPr>
          <p:cNvPr id="71" name="フリーフォーム: 図形 70">
            <a:extLst>
              <a:ext uri="{FF2B5EF4-FFF2-40B4-BE49-F238E27FC236}">
                <a16:creationId xmlns:a16="http://schemas.microsoft.com/office/drawing/2014/main" id="{8AD20CDA-2BED-3D99-88C5-B0EF02364F3A}"/>
              </a:ext>
            </a:extLst>
          </p:cNvPr>
          <p:cNvSpPr/>
          <p:nvPr/>
        </p:nvSpPr>
        <p:spPr>
          <a:xfrm>
            <a:off x="4454234" y="3090518"/>
            <a:ext cx="1700700" cy="1700700"/>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latin typeface="+mn-ea"/>
                <a:ea typeface="+mn-ea"/>
              </a:rPr>
              <a:t>植物</a:t>
            </a:r>
            <a:endParaRPr kumimoji="1" lang="en-US" altLang="ja-JP" sz="2000" kern="1200">
              <a:latin typeface="+mn-ea"/>
              <a:ea typeface="+mn-ea"/>
            </a:endParaRPr>
          </a:p>
          <a:p>
            <a:pPr marL="0" lvl="0" indent="0" algn="ctr" defTabSz="889000">
              <a:lnSpc>
                <a:spcPct val="90000"/>
              </a:lnSpc>
              <a:spcBef>
                <a:spcPct val="0"/>
              </a:spcBef>
              <a:spcAft>
                <a:spcPct val="35000"/>
              </a:spcAft>
              <a:buNone/>
            </a:pPr>
            <a:r>
              <a:rPr kumimoji="1" lang="ja-JP" altLang="en-US" sz="2000" kern="1200">
                <a:latin typeface="+mn-ea"/>
                <a:ea typeface="+mn-ea"/>
              </a:rPr>
              <a:t>ホルモン</a:t>
            </a:r>
          </a:p>
        </p:txBody>
      </p:sp>
      <p:sp>
        <p:nvSpPr>
          <p:cNvPr id="72" name="フリーフォーム: 図形 71">
            <a:extLst>
              <a:ext uri="{FF2B5EF4-FFF2-40B4-BE49-F238E27FC236}">
                <a16:creationId xmlns:a16="http://schemas.microsoft.com/office/drawing/2014/main" id="{014FDB1E-D642-36F7-B173-F87D23C38F94}"/>
              </a:ext>
            </a:extLst>
          </p:cNvPr>
          <p:cNvSpPr/>
          <p:nvPr/>
        </p:nvSpPr>
        <p:spPr>
          <a:xfrm>
            <a:off x="7657556" y="3088801"/>
            <a:ext cx="1700700" cy="1700700"/>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a:t>miRNA</a:t>
            </a:r>
            <a:endParaRPr kumimoji="1" lang="ja-JP" altLang="en-US" sz="2000" kern="1200"/>
          </a:p>
        </p:txBody>
      </p:sp>
      <p:sp>
        <p:nvSpPr>
          <p:cNvPr id="73" name="フリーフォーム: 図形 72">
            <a:extLst>
              <a:ext uri="{FF2B5EF4-FFF2-40B4-BE49-F238E27FC236}">
                <a16:creationId xmlns:a16="http://schemas.microsoft.com/office/drawing/2014/main" id="{D3EBB06F-E806-6D1A-A326-610EC1242E44}"/>
              </a:ext>
            </a:extLst>
          </p:cNvPr>
          <p:cNvSpPr/>
          <p:nvPr/>
        </p:nvSpPr>
        <p:spPr>
          <a:xfrm>
            <a:off x="7657556" y="5028058"/>
            <a:ext cx="1700700" cy="1700700"/>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ﾌﾟﾛｸﾞﾗﾑ</a:t>
            </a:r>
            <a:endParaRPr kumimoji="1" lang="en-US" altLang="ja-JP" sz="2000" kern="1200"/>
          </a:p>
          <a:p>
            <a:pPr marL="0" lvl="0" indent="0" algn="ctr" defTabSz="889000">
              <a:lnSpc>
                <a:spcPct val="90000"/>
              </a:lnSpc>
              <a:spcBef>
                <a:spcPct val="0"/>
              </a:spcBef>
              <a:spcAft>
                <a:spcPct val="35000"/>
              </a:spcAft>
              <a:buNone/>
            </a:pPr>
            <a:r>
              <a:rPr kumimoji="1" lang="ja-JP" altLang="en-US" sz="2000" kern="1200"/>
              <a:t>細胞死</a:t>
            </a:r>
          </a:p>
        </p:txBody>
      </p:sp>
      <p:sp>
        <p:nvSpPr>
          <p:cNvPr id="74" name="フリーフォーム: 図形 73">
            <a:extLst>
              <a:ext uri="{FF2B5EF4-FFF2-40B4-BE49-F238E27FC236}">
                <a16:creationId xmlns:a16="http://schemas.microsoft.com/office/drawing/2014/main" id="{91121E83-C864-7889-2CD6-733FFBCAF523}"/>
              </a:ext>
            </a:extLst>
          </p:cNvPr>
          <p:cNvSpPr/>
          <p:nvPr/>
        </p:nvSpPr>
        <p:spPr>
          <a:xfrm>
            <a:off x="1333556" y="3085858"/>
            <a:ext cx="1700700" cy="1700700"/>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248029" tIns="248029" rIns="248029" bIns="248029"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根粒菌</a:t>
            </a:r>
          </a:p>
        </p:txBody>
      </p:sp>
      <p:sp>
        <p:nvSpPr>
          <p:cNvPr id="75" name="フリーフォーム: 図形 74">
            <a:extLst>
              <a:ext uri="{FF2B5EF4-FFF2-40B4-BE49-F238E27FC236}">
                <a16:creationId xmlns:a16="http://schemas.microsoft.com/office/drawing/2014/main" id="{B6C0EF4A-56B8-057F-95FD-A594EC45CC82}"/>
              </a:ext>
            </a:extLst>
          </p:cNvPr>
          <p:cNvSpPr/>
          <p:nvPr/>
        </p:nvSpPr>
        <p:spPr>
          <a:xfrm>
            <a:off x="1333556" y="5028058"/>
            <a:ext cx="1700700" cy="1700700"/>
          </a:xfrm>
          <a:custGeom>
            <a:avLst/>
            <a:gdLst>
              <a:gd name="connsiteX0" fmla="*/ 0 w 1520209"/>
              <a:gd name="connsiteY0" fmla="*/ 760105 h 1520209"/>
              <a:gd name="connsiteX1" fmla="*/ 760105 w 1520209"/>
              <a:gd name="connsiteY1" fmla="*/ 0 h 1520209"/>
              <a:gd name="connsiteX2" fmla="*/ 1520210 w 1520209"/>
              <a:gd name="connsiteY2" fmla="*/ 760105 h 1520209"/>
              <a:gd name="connsiteX3" fmla="*/ 760105 w 1520209"/>
              <a:gd name="connsiteY3" fmla="*/ 1520210 h 1520209"/>
              <a:gd name="connsiteX4" fmla="*/ 0 w 1520209"/>
              <a:gd name="connsiteY4" fmla="*/ 760105 h 15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209" h="1520209">
                <a:moveTo>
                  <a:pt x="0" y="760105"/>
                </a:moveTo>
                <a:cubicBezTo>
                  <a:pt x="0" y="340311"/>
                  <a:pt x="340311" y="0"/>
                  <a:pt x="760105" y="0"/>
                </a:cubicBezTo>
                <a:cubicBezTo>
                  <a:pt x="1179899" y="0"/>
                  <a:pt x="1520210" y="340311"/>
                  <a:pt x="1520210" y="760105"/>
                </a:cubicBezTo>
                <a:cubicBezTo>
                  <a:pt x="1520210" y="1179899"/>
                  <a:pt x="1179899" y="1520210"/>
                  <a:pt x="760105" y="1520210"/>
                </a:cubicBezTo>
                <a:cubicBezTo>
                  <a:pt x="340311" y="1520210"/>
                  <a:pt x="0" y="1179899"/>
                  <a:pt x="0" y="760105"/>
                </a:cubicBezTo>
                <a:close/>
              </a:path>
            </a:pathLst>
          </a:custGeom>
        </p:spPr>
        <p:style>
          <a:lnRef idx="1">
            <a:schemeClr val="accent4"/>
          </a:lnRef>
          <a:fillRef idx="2">
            <a:schemeClr val="accent4"/>
          </a:fillRef>
          <a:effectRef idx="1">
            <a:schemeClr val="accent4"/>
          </a:effectRef>
          <a:fontRef idx="minor">
            <a:schemeClr val="dk1"/>
          </a:fontRef>
        </p:style>
        <p:txBody>
          <a:bodyPr spcFirstLastPara="0" vert="horz" wrap="square" lIns="253109" tIns="253109" rIns="253109" bIns="253109"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a:t>ｸｵﾗﾑ</a:t>
            </a:r>
            <a:endParaRPr kumimoji="1" lang="en-US" altLang="ja-JP" sz="2400" kern="1200"/>
          </a:p>
          <a:p>
            <a:pPr marL="0" lvl="0" indent="0" algn="ctr" defTabSz="1066800">
              <a:lnSpc>
                <a:spcPct val="90000"/>
              </a:lnSpc>
              <a:spcBef>
                <a:spcPct val="0"/>
              </a:spcBef>
              <a:spcAft>
                <a:spcPct val="35000"/>
              </a:spcAft>
              <a:buNone/>
            </a:pPr>
            <a:r>
              <a:rPr kumimoji="1" lang="ja-JP" altLang="en-US" sz="2400" kern="1200"/>
              <a:t>ｾﾝｼﾝｸﾞ</a:t>
            </a:r>
            <a:endParaRPr kumimoji="1" lang="ja-JP" altLang="en-US" sz="2000" kern="1200"/>
          </a:p>
        </p:txBody>
      </p:sp>
      <p:sp>
        <p:nvSpPr>
          <p:cNvPr id="30" name="正方形/長方形 29">
            <a:extLst>
              <a:ext uri="{FF2B5EF4-FFF2-40B4-BE49-F238E27FC236}">
                <a16:creationId xmlns:a16="http://schemas.microsoft.com/office/drawing/2014/main" id="{17A36FA8-EE30-EC84-017E-B928BE6CDA87}"/>
              </a:ext>
            </a:extLst>
          </p:cNvPr>
          <p:cNvSpPr/>
          <p:nvPr/>
        </p:nvSpPr>
        <p:spPr>
          <a:xfrm>
            <a:off x="-2" y="-8"/>
            <a:ext cx="10691813" cy="7559675"/>
          </a:xfrm>
          <a:prstGeom prst="rect">
            <a:avLst/>
          </a:prstGeom>
          <a:solidFill>
            <a:schemeClr val="accent2">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500">
                <a:ln w="19050">
                  <a:solidFill>
                    <a:schemeClr val="tx1"/>
                  </a:solidFill>
                </a:ln>
              </a:rPr>
              <a:t>それぞれの</a:t>
            </a:r>
            <a:endParaRPr kumimoji="1" lang="en-US" altLang="ja-JP" sz="16500">
              <a:ln w="19050">
                <a:solidFill>
                  <a:schemeClr val="tx1"/>
                </a:solidFill>
              </a:ln>
            </a:endParaRPr>
          </a:p>
          <a:p>
            <a:pPr algn="ctr"/>
            <a:r>
              <a:rPr kumimoji="1" lang="ja-JP" altLang="en-US" sz="16500">
                <a:ln w="19050">
                  <a:solidFill>
                    <a:schemeClr val="tx1"/>
                  </a:solidFill>
                </a:ln>
              </a:rPr>
              <a:t>因果は？</a:t>
            </a:r>
          </a:p>
        </p:txBody>
      </p:sp>
      <p:sp>
        <p:nvSpPr>
          <p:cNvPr id="3" name="動作設定ボタン: 空白 2">
            <a:hlinkClick r:id="" action="ppaction://hlinkshowjump?jump=nextslide" highlightClick="1"/>
            <a:extLst>
              <a:ext uri="{FF2B5EF4-FFF2-40B4-BE49-F238E27FC236}">
                <a16:creationId xmlns:a16="http://schemas.microsoft.com/office/drawing/2014/main" id="{9C2199A7-0173-C218-A49F-78425A8E8E95}"/>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4753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3F32-87B0-0AF4-B5E7-E7BB66F6DCCB}"/>
              </a:ext>
            </a:extLst>
          </p:cNvPr>
          <p:cNvSpPr>
            <a:spLocks noGrp="1" noRot="1" noMove="1" noResize="1" noEditPoints="1" noAdjustHandles="1" noChangeArrowheads="1" noChangeShapeType="1"/>
          </p:cNvSpPr>
          <p:nvPr>
            <p:ph type="title"/>
          </p:nvPr>
        </p:nvSpPr>
        <p:spPr>
          <a:xfrm>
            <a:off x="392907" y="2781716"/>
            <a:ext cx="9905999" cy="1996243"/>
          </a:xfrm>
          <a:solidFill>
            <a:schemeClr val="accent5">
              <a:lumMod val="20000"/>
              <a:lumOff val="80000"/>
            </a:schemeClr>
          </a:solidFill>
          <a:effectLst>
            <a:softEdge rad="635000"/>
          </a:effectLst>
        </p:spPr>
        <p:txBody>
          <a:bodyPr anchor="ctr"/>
          <a:lstStyle/>
          <a:p>
            <a:r>
              <a:rPr lang="ja-JP" altLang="en-US" sz="5400"/>
              <a:t>ご清聴ありがとうございます！</a:t>
            </a:r>
          </a:p>
        </p:txBody>
      </p:sp>
      <p:sp>
        <p:nvSpPr>
          <p:cNvPr id="3" name="動作設定ボタン: 空白 2">
            <a:hlinkClick r:id="" action="ppaction://hlinkshowjump?jump=nextslide" highlightClick="1"/>
            <a:extLst>
              <a:ext uri="{FF2B5EF4-FFF2-40B4-BE49-F238E27FC236}">
                <a16:creationId xmlns:a16="http://schemas.microsoft.com/office/drawing/2014/main" id="{20E7241C-FBA4-6A8A-7254-51094C8F73EB}"/>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303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1C34F9-3CF2-638B-EE85-32D039918197}"/>
              </a:ext>
            </a:extLst>
          </p:cNvPr>
          <p:cNvSpPr>
            <a:spLocks noGrp="1" noRot="1" noMove="1" noResize="1" noEditPoints="1" noAdjustHandles="1" noChangeArrowheads="1" noChangeShapeType="1"/>
          </p:cNvSpPr>
          <p:nvPr>
            <p:ph type="body" sz="quarter" idx="10"/>
          </p:nvPr>
        </p:nvSpPr>
        <p:spPr>
          <a:xfrm>
            <a:off x="836144" y="2918793"/>
            <a:ext cx="1692741" cy="1399497"/>
          </a:xfrm>
        </p:spPr>
        <p:txBody>
          <a:bodyPr/>
          <a:lstStyle/>
          <a:p>
            <a:r>
              <a:rPr kumimoji="1" lang="en-US" altLang="ja-JP" sz="5400"/>
              <a:t>04</a:t>
            </a:r>
            <a:endParaRPr kumimoji="1" lang="ja-JP" altLang="en-US" sz="5400"/>
          </a:p>
        </p:txBody>
      </p:sp>
      <p:sp>
        <p:nvSpPr>
          <p:cNvPr id="3" name="タイトル 2">
            <a:extLst>
              <a:ext uri="{FF2B5EF4-FFF2-40B4-BE49-F238E27FC236}">
                <a16:creationId xmlns:a16="http://schemas.microsoft.com/office/drawing/2014/main" id="{48E00E12-FC32-B794-A60E-8D578C22EDF2}"/>
              </a:ext>
            </a:extLst>
          </p:cNvPr>
          <p:cNvSpPr>
            <a:spLocks noGrp="1" noRot="1" noMove="1" noResize="1" noEditPoints="1" noAdjustHandles="1" noChangeArrowheads="1" noChangeShapeType="1"/>
          </p:cNvSpPr>
          <p:nvPr>
            <p:ph type="title"/>
          </p:nvPr>
        </p:nvSpPr>
        <p:spPr/>
        <p:txBody>
          <a:bodyPr/>
          <a:lstStyle/>
          <a:p>
            <a:r>
              <a:rPr lang="ja-JP" altLang="en-US" sz="4400"/>
              <a:t>質疑応答</a:t>
            </a:r>
            <a:endParaRPr kumimoji="1" lang="ja-JP" altLang="en-US" sz="4400"/>
          </a:p>
        </p:txBody>
      </p:sp>
      <p:sp>
        <p:nvSpPr>
          <p:cNvPr id="4" name="字幕 3">
            <a:extLst>
              <a:ext uri="{FF2B5EF4-FFF2-40B4-BE49-F238E27FC236}">
                <a16:creationId xmlns:a16="http://schemas.microsoft.com/office/drawing/2014/main" id="{879C46D9-3437-015A-7115-CA18E788CDD7}"/>
              </a:ext>
            </a:extLst>
          </p:cNvPr>
          <p:cNvSpPr>
            <a:spLocks noGrp="1" noRot="1" noMove="1" noResize="1" noEditPoints="1" noAdjustHandles="1" noChangeArrowheads="1" noChangeShapeType="1"/>
          </p:cNvSpPr>
          <p:nvPr>
            <p:ph type="subTitle" idx="1"/>
          </p:nvPr>
        </p:nvSpPr>
        <p:spPr/>
        <p:txBody>
          <a:bodyPr/>
          <a:lstStyle/>
          <a:p>
            <a:r>
              <a:rPr lang="ja-JP" altLang="en-US" sz="2000"/>
              <a:t>質問があればどうぞ．</a:t>
            </a:r>
            <a:endParaRPr lang="en-US" altLang="ja-JP" sz="2000"/>
          </a:p>
          <a:p>
            <a:r>
              <a:rPr lang="ja-JP" altLang="en-US"/>
              <a:t>できる限り，スライド番号の提示をお願いします</a:t>
            </a:r>
            <a:r>
              <a:rPr lang="ja-JP" altLang="en-US" sz="2000"/>
              <a:t>．</a:t>
            </a:r>
            <a:endParaRPr lang="en-US" altLang="ja-JP" sz="2000"/>
          </a:p>
          <a:p>
            <a:r>
              <a:rPr lang="ja-JP" altLang="en-US" sz="2000"/>
              <a:t>右上の</a:t>
            </a:r>
            <a:r>
              <a:rPr lang="ja-JP" altLang="en-US" sz="2000">
                <a:solidFill>
                  <a:schemeClr val="accent4">
                    <a:lumMod val="60000"/>
                    <a:lumOff val="40000"/>
                  </a:schemeClr>
                </a:solidFill>
              </a:rPr>
              <a:t>●</a:t>
            </a:r>
            <a:r>
              <a:rPr lang="ja-JP" altLang="en-US" sz="2000"/>
              <a:t>が消えたら終了です．</a:t>
            </a:r>
            <a:endParaRPr lang="en-US" altLang="ja-JP" sz="2000"/>
          </a:p>
        </p:txBody>
      </p:sp>
      <p:sp>
        <p:nvSpPr>
          <p:cNvPr id="5" name="楕円 4">
            <a:extLst>
              <a:ext uri="{FF2B5EF4-FFF2-40B4-BE49-F238E27FC236}">
                <a16:creationId xmlns:a16="http://schemas.microsoft.com/office/drawing/2014/main" id="{0668411B-8553-5485-365B-36159C303931}"/>
              </a:ext>
            </a:extLst>
          </p:cNvPr>
          <p:cNvSpPr>
            <a:spLocks noGrp="1" noRot="1" noMove="1" noResize="1" noEditPoints="1" noAdjustHandles="1" noChangeArrowheads="1" noChangeShapeType="1"/>
          </p:cNvSpPr>
          <p:nvPr/>
        </p:nvSpPr>
        <p:spPr>
          <a:xfrm>
            <a:off x="8992182" y="235148"/>
            <a:ext cx="1452275" cy="1452275"/>
          </a:xfrm>
          <a:prstGeom prst="ellips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3600" b="1">
                <a:latin typeface="+mn-ea"/>
              </a:rPr>
              <a:t>4</a:t>
            </a:r>
            <a:r>
              <a:rPr kumimoji="1" lang="ja-JP" altLang="en-US" sz="3600" b="1"/>
              <a:t>分</a:t>
            </a:r>
          </a:p>
        </p:txBody>
      </p:sp>
      <p:sp>
        <p:nvSpPr>
          <p:cNvPr id="6" name="動作設定ボタン: 空白 5">
            <a:hlinkClick r:id="" action="ppaction://hlinkshowjump?jump=nextslide" highlightClick="1"/>
            <a:extLst>
              <a:ext uri="{FF2B5EF4-FFF2-40B4-BE49-F238E27FC236}">
                <a16:creationId xmlns:a16="http://schemas.microsoft.com/office/drawing/2014/main" id="{6E6E660A-3526-413C-47CD-0774550FD1B0}"/>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53814745"/>
      </p:ext>
    </p:extLst>
  </p:cSld>
  <p:clrMapOvr>
    <a:masterClrMapping/>
  </p:clrMapOvr>
  <mc:AlternateContent xmlns:mc="http://schemas.openxmlformats.org/markup-compatibility/2006" xmlns:p14="http://schemas.microsoft.com/office/powerpoint/2010/main">
    <mc:Choice Requires="p14">
      <p:transition spd="med" p14:dur="700" advTm="240000">
        <p:fade/>
      </p:transition>
    </mc:Choice>
    <mc:Fallback xmlns="">
      <p:transition spd="med" advTm="24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xit" presetSubtype="1" fill="hold" grpId="0" nodeType="withEffect">
                                  <p:stCondLst>
                                    <p:cond delay="0"/>
                                  </p:stCondLst>
                                  <p:childTnLst>
                                    <p:animEffect transition="out" filter="wheel(1)">
                                      <p:cBhvr>
                                        <p:cTn id="6" dur="240000"/>
                                        <p:tgtEl>
                                          <p:spTgt spid="5"/>
                                        </p:tgtEl>
                                      </p:cBhvr>
                                    </p:animEffect>
                                    <p:set>
                                      <p:cBhvr>
                                        <p:cTn id="7" dur="1" fill="hold">
                                          <p:stCondLst>
                                            <p:cond delay="239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06139A-BF48-9EA5-C8F1-9E5869341C05}"/>
              </a:ext>
            </a:extLst>
          </p:cNvPr>
          <p:cNvSpPr>
            <a:spLocks noGrp="1"/>
          </p:cNvSpPr>
          <p:nvPr>
            <p:ph type="title"/>
          </p:nvPr>
        </p:nvSpPr>
        <p:spPr/>
        <p:txBody>
          <a:bodyPr anchor="ctr"/>
          <a:lstStyle/>
          <a:p>
            <a:r>
              <a:rPr lang="ja-JP" altLang="en-US" sz="9600"/>
              <a:t>以上</a:t>
            </a:r>
          </a:p>
        </p:txBody>
      </p:sp>
      <p:sp>
        <p:nvSpPr>
          <p:cNvPr id="3" name="動作設定ボタン: 空白 2">
            <a:hlinkClick r:id="" action="ppaction://hlinkshowjump?jump=endshow" highlightClick="1"/>
            <a:extLst>
              <a:ext uri="{FF2B5EF4-FFF2-40B4-BE49-F238E27FC236}">
                <a16:creationId xmlns:a16="http://schemas.microsoft.com/office/drawing/2014/main" id="{ED1924D4-6402-12BE-703B-0E5BE393C9B3}"/>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67005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42E01-80C8-DA95-456D-3EB8FC5E7338}"/>
              </a:ext>
            </a:extLst>
          </p:cNvPr>
          <p:cNvSpPr>
            <a:spLocks noGrp="1"/>
          </p:cNvSpPr>
          <p:nvPr>
            <p:ph type="body" sz="quarter" idx="20"/>
          </p:nvPr>
        </p:nvSpPr>
        <p:spPr>
          <a:xfrm>
            <a:off x="4594740" y="1050170"/>
            <a:ext cx="6097073" cy="1036946"/>
          </a:xfrm>
        </p:spPr>
        <p:txBody>
          <a:bodyPr/>
          <a:lstStyle/>
          <a:p>
            <a:r>
              <a:rPr lang="ja-JP" altLang="en-US" sz="4000" b="0"/>
              <a:t>研究の背景</a:t>
            </a:r>
          </a:p>
        </p:txBody>
      </p:sp>
      <p:sp>
        <p:nvSpPr>
          <p:cNvPr id="3" name="テキスト プレースホルダー 2">
            <a:extLst>
              <a:ext uri="{FF2B5EF4-FFF2-40B4-BE49-F238E27FC236}">
                <a16:creationId xmlns:a16="http://schemas.microsoft.com/office/drawing/2014/main" id="{8EB3D2C4-7565-04BE-071F-2041F2479DEF}"/>
              </a:ext>
            </a:extLst>
          </p:cNvPr>
          <p:cNvSpPr>
            <a:spLocks noGrp="1"/>
          </p:cNvSpPr>
          <p:nvPr>
            <p:ph type="body" sz="quarter" idx="10"/>
          </p:nvPr>
        </p:nvSpPr>
        <p:spPr>
          <a:xfrm>
            <a:off x="3007077" y="1050170"/>
            <a:ext cx="1210963" cy="1036946"/>
          </a:xfrm>
        </p:spPr>
        <p:txBody>
          <a:bodyPr/>
          <a:lstStyle/>
          <a:p>
            <a:r>
              <a:rPr lang="en-US" altLang="ja-JP" sz="4800"/>
              <a:t>01</a:t>
            </a:r>
            <a:endParaRPr lang="ja-JP" altLang="en-US" sz="4800"/>
          </a:p>
        </p:txBody>
      </p:sp>
      <p:sp>
        <p:nvSpPr>
          <p:cNvPr id="4" name="テキスト プレースホルダー 3">
            <a:extLst>
              <a:ext uri="{FF2B5EF4-FFF2-40B4-BE49-F238E27FC236}">
                <a16:creationId xmlns:a16="http://schemas.microsoft.com/office/drawing/2014/main" id="{74AA73D2-44C4-4F59-90C7-88DC24195488}"/>
              </a:ext>
            </a:extLst>
          </p:cNvPr>
          <p:cNvSpPr>
            <a:spLocks noGrp="1"/>
          </p:cNvSpPr>
          <p:nvPr>
            <p:ph type="body" sz="quarter" idx="12"/>
          </p:nvPr>
        </p:nvSpPr>
        <p:spPr>
          <a:xfrm>
            <a:off x="3007077" y="3454464"/>
            <a:ext cx="1210962" cy="1036946"/>
          </a:xfrm>
        </p:spPr>
        <p:txBody>
          <a:bodyPr/>
          <a:lstStyle/>
          <a:p>
            <a:r>
              <a:rPr lang="en-US" altLang="ja-JP" sz="4800"/>
              <a:t>02</a:t>
            </a:r>
            <a:endParaRPr lang="ja-JP" altLang="en-US" sz="4800"/>
          </a:p>
        </p:txBody>
      </p:sp>
      <p:sp>
        <p:nvSpPr>
          <p:cNvPr id="5" name="テキスト プレースホルダー 4">
            <a:extLst>
              <a:ext uri="{FF2B5EF4-FFF2-40B4-BE49-F238E27FC236}">
                <a16:creationId xmlns:a16="http://schemas.microsoft.com/office/drawing/2014/main" id="{A5A345F1-3BAD-0D35-EEF2-DFDA4080ABD9}"/>
              </a:ext>
            </a:extLst>
          </p:cNvPr>
          <p:cNvSpPr>
            <a:spLocks noGrp="1"/>
          </p:cNvSpPr>
          <p:nvPr>
            <p:ph type="body" sz="quarter" idx="14"/>
          </p:nvPr>
        </p:nvSpPr>
        <p:spPr>
          <a:xfrm>
            <a:off x="3007078" y="5858758"/>
            <a:ext cx="1210961" cy="1036946"/>
          </a:xfrm>
        </p:spPr>
        <p:txBody>
          <a:bodyPr/>
          <a:lstStyle/>
          <a:p>
            <a:r>
              <a:rPr lang="en-US" altLang="ja-JP" sz="4800"/>
              <a:t>03</a:t>
            </a:r>
            <a:endParaRPr lang="ja-JP" altLang="en-US" sz="4800"/>
          </a:p>
        </p:txBody>
      </p:sp>
      <p:sp>
        <p:nvSpPr>
          <p:cNvPr id="6" name="テキスト プレースホルダー 5">
            <a:extLst>
              <a:ext uri="{FF2B5EF4-FFF2-40B4-BE49-F238E27FC236}">
                <a16:creationId xmlns:a16="http://schemas.microsoft.com/office/drawing/2014/main" id="{F1AB0D04-516D-387F-90F9-31F07225CD16}"/>
              </a:ext>
            </a:extLst>
          </p:cNvPr>
          <p:cNvSpPr>
            <a:spLocks noGrp="1"/>
          </p:cNvSpPr>
          <p:nvPr>
            <p:ph type="body" sz="quarter" idx="21"/>
          </p:nvPr>
        </p:nvSpPr>
        <p:spPr>
          <a:xfrm>
            <a:off x="4594740" y="3454463"/>
            <a:ext cx="6097073" cy="1036945"/>
          </a:xfrm>
        </p:spPr>
        <p:txBody>
          <a:bodyPr/>
          <a:lstStyle/>
          <a:p>
            <a:r>
              <a:rPr lang="ja-JP" altLang="en-US" sz="4000" b="0"/>
              <a:t>研究の目的</a:t>
            </a:r>
          </a:p>
        </p:txBody>
      </p:sp>
      <p:sp>
        <p:nvSpPr>
          <p:cNvPr id="7" name="テキスト プレースホルダー 6">
            <a:extLst>
              <a:ext uri="{FF2B5EF4-FFF2-40B4-BE49-F238E27FC236}">
                <a16:creationId xmlns:a16="http://schemas.microsoft.com/office/drawing/2014/main" id="{D812DCD9-BF45-EF7C-B678-7EE94EB4A935}"/>
              </a:ext>
            </a:extLst>
          </p:cNvPr>
          <p:cNvSpPr>
            <a:spLocks noGrp="1"/>
          </p:cNvSpPr>
          <p:nvPr>
            <p:ph type="body" sz="quarter" idx="22"/>
          </p:nvPr>
        </p:nvSpPr>
        <p:spPr>
          <a:xfrm>
            <a:off x="4594740" y="5858755"/>
            <a:ext cx="6097073" cy="1036945"/>
          </a:xfrm>
        </p:spPr>
        <p:txBody>
          <a:bodyPr/>
          <a:lstStyle/>
          <a:p>
            <a:r>
              <a:rPr lang="ja-JP" altLang="en-US" sz="4000" b="0"/>
              <a:t>研究上の解明したいこと</a:t>
            </a:r>
          </a:p>
        </p:txBody>
      </p:sp>
      <p:sp>
        <p:nvSpPr>
          <p:cNvPr id="8" name="動作設定ボタン: 空白 7">
            <a:hlinkClick r:id="" action="ppaction://hlinkshowjump?jump=nextslide" highlightClick="1"/>
            <a:extLst>
              <a:ext uri="{FF2B5EF4-FFF2-40B4-BE49-F238E27FC236}">
                <a16:creationId xmlns:a16="http://schemas.microsoft.com/office/drawing/2014/main" id="{F9BB293F-58A4-4E5A-2B3C-664BD2311979}"/>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4838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1C34F9-3CF2-638B-EE85-32D039918197}"/>
              </a:ext>
            </a:extLst>
          </p:cNvPr>
          <p:cNvSpPr>
            <a:spLocks noGrp="1" noRot="1" noMove="1" noResize="1" noEditPoints="1" noAdjustHandles="1" noChangeArrowheads="1" noChangeShapeType="1"/>
          </p:cNvSpPr>
          <p:nvPr>
            <p:ph type="body" sz="quarter" idx="10"/>
          </p:nvPr>
        </p:nvSpPr>
        <p:spPr>
          <a:xfrm>
            <a:off x="836144" y="2918793"/>
            <a:ext cx="1692741" cy="1399497"/>
          </a:xfrm>
        </p:spPr>
        <p:txBody>
          <a:bodyPr/>
          <a:lstStyle/>
          <a:p>
            <a:r>
              <a:rPr kumimoji="1" lang="en-US" altLang="ja-JP" sz="5400"/>
              <a:t>05</a:t>
            </a:r>
            <a:endParaRPr kumimoji="1" lang="ja-JP" altLang="en-US" sz="5400"/>
          </a:p>
        </p:txBody>
      </p:sp>
      <p:sp>
        <p:nvSpPr>
          <p:cNvPr id="3" name="タイトル 2">
            <a:extLst>
              <a:ext uri="{FF2B5EF4-FFF2-40B4-BE49-F238E27FC236}">
                <a16:creationId xmlns:a16="http://schemas.microsoft.com/office/drawing/2014/main" id="{48E00E12-FC32-B794-A60E-8D578C22EDF2}"/>
              </a:ext>
            </a:extLst>
          </p:cNvPr>
          <p:cNvSpPr>
            <a:spLocks noGrp="1" noRot="1" noMove="1" noResize="1" noEditPoints="1" noAdjustHandles="1" noChangeArrowheads="1" noChangeShapeType="1"/>
          </p:cNvSpPr>
          <p:nvPr>
            <p:ph type="title"/>
          </p:nvPr>
        </p:nvSpPr>
        <p:spPr/>
        <p:txBody>
          <a:bodyPr/>
          <a:lstStyle/>
          <a:p>
            <a:r>
              <a:rPr lang="ja-JP" altLang="en-US" sz="4400"/>
              <a:t>付録</a:t>
            </a:r>
            <a:endParaRPr kumimoji="1" lang="ja-JP" altLang="en-US" sz="4400"/>
          </a:p>
        </p:txBody>
      </p:sp>
      <p:sp>
        <p:nvSpPr>
          <p:cNvPr id="7" name="字幕 6">
            <a:extLst>
              <a:ext uri="{FF2B5EF4-FFF2-40B4-BE49-F238E27FC236}">
                <a16:creationId xmlns:a16="http://schemas.microsoft.com/office/drawing/2014/main" id="{63A05AC2-24E4-17D6-1880-111E2898CFE8}"/>
              </a:ext>
            </a:extLst>
          </p:cNvPr>
          <p:cNvSpPr>
            <a:spLocks noGrp="1"/>
          </p:cNvSpPr>
          <p:nvPr>
            <p:ph type="subTitle" idx="1"/>
          </p:nvPr>
        </p:nvSpPr>
        <p:spPr/>
        <p:txBody>
          <a:bodyPr/>
          <a:lstStyle/>
          <a:p>
            <a:r>
              <a:rPr lang="ja-JP" altLang="en-US"/>
              <a:t>発表内容についての補足や，前提の内容である．</a:t>
            </a:r>
          </a:p>
          <a:p>
            <a:r>
              <a:rPr lang="ja-JP" altLang="en-US"/>
              <a:t>質問に応じて利用する．</a:t>
            </a:r>
            <a:endParaRPr lang="en-US" altLang="ja-JP"/>
          </a:p>
        </p:txBody>
      </p:sp>
      <p:sp>
        <p:nvSpPr>
          <p:cNvPr id="4" name="動作設定ボタン: 空白 3">
            <a:hlinkClick r:id="" action="ppaction://noaction" highlightClick="1"/>
            <a:extLst>
              <a:ext uri="{FF2B5EF4-FFF2-40B4-BE49-F238E27FC236}">
                <a16:creationId xmlns:a16="http://schemas.microsoft.com/office/drawing/2014/main" id="{052772EC-7DB4-589B-7955-76F458367F4D}"/>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7156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正方形/長方形 6">
            <a:hlinkClick r:id="rId2"/>
            <a:extLst>
              <a:ext uri="{FF2B5EF4-FFF2-40B4-BE49-F238E27FC236}">
                <a16:creationId xmlns:a16="http://schemas.microsoft.com/office/drawing/2014/main" id="{04FD8819-69AF-406B-466F-596CF21BDB51}"/>
              </a:ext>
            </a:extLst>
          </p:cNvPr>
          <p:cNvSpPr/>
          <p:nvPr/>
        </p:nvSpPr>
        <p:spPr>
          <a:xfrm>
            <a:off x="2" y="7221241"/>
            <a:ext cx="5295898" cy="336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71D8226E-AA84-E0B7-2857-BF5D91F7820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04246" y="793324"/>
            <a:ext cx="9283319" cy="6425953"/>
          </a:xfrm>
          <a:prstGeom prst="rect">
            <a:avLst/>
          </a:prstGeom>
          <a:ln w="19050">
            <a:solidFill>
              <a:schemeClr val="accent1">
                <a:lumMod val="60000"/>
                <a:lumOff val="40000"/>
              </a:schemeClr>
            </a:solidFill>
          </a:ln>
        </p:spPr>
      </p:pic>
      <p:sp>
        <p:nvSpPr>
          <p:cNvPr id="16" name="タイトル 15">
            <a:extLst>
              <a:ext uri="{FF2B5EF4-FFF2-40B4-BE49-F238E27FC236}">
                <a16:creationId xmlns:a16="http://schemas.microsoft.com/office/drawing/2014/main" id="{851C5ADE-19A2-5876-581D-09471C663C4D}"/>
              </a:ext>
            </a:extLst>
          </p:cNvPr>
          <p:cNvSpPr>
            <a:spLocks noGrp="1"/>
          </p:cNvSpPr>
          <p:nvPr>
            <p:ph type="title"/>
          </p:nvPr>
        </p:nvSpPr>
        <p:spPr/>
        <p:txBody>
          <a:bodyPr/>
          <a:lstStyle/>
          <a:p>
            <a:r>
              <a:rPr lang="ja-JP" altLang="en-US">
                <a:solidFill>
                  <a:srgbClr val="00B050"/>
                </a:solidFill>
              </a:rPr>
              <a:t>みどりの食料システム</a:t>
            </a:r>
            <a:r>
              <a:rPr lang="ja-JP" altLang="en-US" dirty="0">
                <a:solidFill>
                  <a:srgbClr val="00B050"/>
                </a:solidFill>
              </a:rPr>
              <a:t>戦略</a:t>
            </a:r>
            <a:endParaRPr lang="ja-JP" altLang="en-US">
              <a:solidFill>
                <a:srgbClr val="00B050"/>
              </a:solidFill>
            </a:endParaRPr>
          </a:p>
        </p:txBody>
      </p:sp>
      <p:sp>
        <p:nvSpPr>
          <p:cNvPr id="5" name="テキスト プレースホルダー 4">
            <a:extLst>
              <a:ext uri="{FF2B5EF4-FFF2-40B4-BE49-F238E27FC236}">
                <a16:creationId xmlns:a16="http://schemas.microsoft.com/office/drawing/2014/main" id="{6725E80C-B78F-0EC7-03AE-2CD9A3B92D8E}"/>
              </a:ext>
            </a:extLst>
          </p:cNvPr>
          <p:cNvSpPr>
            <a:spLocks noGrp="1"/>
          </p:cNvSpPr>
          <p:nvPr>
            <p:ph type="body" sz="quarter" idx="22"/>
          </p:nvPr>
        </p:nvSpPr>
        <p:spPr/>
        <p:txBody>
          <a:bodyPr/>
          <a:lstStyle/>
          <a:p>
            <a:r>
              <a:rPr lang="ja-JP" altLang="en-US">
                <a:solidFill>
                  <a:schemeClr val="tx1"/>
                </a:solidFill>
              </a:rPr>
              <a:t>農林水産省．</a:t>
            </a:r>
            <a:r>
              <a:rPr lang="en-US" altLang="ja-JP">
                <a:solidFill>
                  <a:schemeClr val="tx1"/>
                </a:solidFill>
              </a:rPr>
              <a:t>(2025)</a:t>
            </a:r>
            <a:r>
              <a:rPr lang="ja-JP" altLang="en-US">
                <a:solidFill>
                  <a:schemeClr val="tx1"/>
                </a:solidFill>
              </a:rPr>
              <a:t>．みどりの食料システム戦略の実現に向けて より．</a:t>
            </a:r>
          </a:p>
        </p:txBody>
      </p:sp>
      <p:sp>
        <p:nvSpPr>
          <p:cNvPr id="12" name="正方形/長方形 11">
            <a:extLst>
              <a:ext uri="{FF2B5EF4-FFF2-40B4-BE49-F238E27FC236}">
                <a16:creationId xmlns:a16="http://schemas.microsoft.com/office/drawing/2014/main" id="{B5D5CD93-A78F-424B-CF1E-648E17315EE8}"/>
              </a:ext>
            </a:extLst>
          </p:cNvPr>
          <p:cNvSpPr/>
          <p:nvPr/>
        </p:nvSpPr>
        <p:spPr>
          <a:xfrm>
            <a:off x="3987800" y="4184153"/>
            <a:ext cx="1819275" cy="209550"/>
          </a:xfrm>
          <a:prstGeom prst="rect">
            <a:avLst/>
          </a:prstGeom>
          <a:solidFill>
            <a:srgbClr val="00B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189EF8A9-E16B-C8DE-8047-8675CB3F3747}"/>
              </a:ext>
            </a:extLst>
          </p:cNvPr>
          <p:cNvSpPr/>
          <p:nvPr/>
        </p:nvSpPr>
        <p:spPr>
          <a:xfrm rot="1800000">
            <a:off x="3369929" y="3787405"/>
            <a:ext cx="747252" cy="5506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26C820-9994-0434-DCEB-82942C93F12B}"/>
              </a:ext>
            </a:extLst>
          </p:cNvPr>
          <p:cNvSpPr>
            <a:spLocks noGrp="1"/>
          </p:cNvSpPr>
          <p:nvPr>
            <p:ph type="sldNum" sz="quarter" idx="26"/>
          </p:nvPr>
        </p:nvSpPr>
        <p:spPr>
          <a:noFill/>
        </p:spPr>
        <p:txBody>
          <a:bodyPr/>
          <a:lstStyle/>
          <a:p>
            <a:r>
              <a:rPr kumimoji="1" lang="en-US" altLang="ja-JP" dirty="0" err="1"/>
              <a:t>i</a:t>
            </a:r>
            <a:endParaRPr kumimoji="1" lang="ja-JP" altLang="en-US" b="1" dirty="0"/>
          </a:p>
        </p:txBody>
      </p:sp>
      <p:sp>
        <p:nvSpPr>
          <p:cNvPr id="10" name="動作設定ボタン: 空白 9">
            <a:hlinkClick r:id="rId4" action="ppaction://hlinksldjump" highlightClick="1"/>
            <a:extLst>
              <a:ext uri="{FF2B5EF4-FFF2-40B4-BE49-F238E27FC236}">
                <a16:creationId xmlns:a16="http://schemas.microsoft.com/office/drawing/2014/main" id="{4E52F6DB-25A0-31C2-945F-3BC1D6071E81}"/>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715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正方形/長方形 6">
            <a:hlinkClick r:id="rId2"/>
            <a:extLst>
              <a:ext uri="{FF2B5EF4-FFF2-40B4-BE49-F238E27FC236}">
                <a16:creationId xmlns:a16="http://schemas.microsoft.com/office/drawing/2014/main" id="{930E1D67-A145-73CE-5F5E-9DAD6A82A90C}"/>
              </a:ext>
            </a:extLst>
          </p:cNvPr>
          <p:cNvSpPr/>
          <p:nvPr/>
        </p:nvSpPr>
        <p:spPr>
          <a:xfrm>
            <a:off x="2" y="7221241"/>
            <a:ext cx="4659084" cy="336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0BA35D3-6273-F947-C0F7-8B9A46CEEBD8}"/>
              </a:ext>
            </a:extLst>
          </p:cNvPr>
          <p:cNvSpPr>
            <a:spLocks noGrp="1"/>
          </p:cNvSpPr>
          <p:nvPr>
            <p:ph type="sldNum" sz="quarter" idx="26"/>
          </p:nvPr>
        </p:nvSpPr>
        <p:spPr/>
        <p:txBody>
          <a:bodyPr/>
          <a:lstStyle/>
          <a:p>
            <a:r>
              <a:rPr kumimoji="1" lang="en-US" altLang="ja-JP" dirty="0"/>
              <a:t>ii</a:t>
            </a:r>
            <a:endParaRPr kumimoji="1" lang="ja-JP" altLang="en-US" b="1" dirty="0"/>
          </a:p>
        </p:txBody>
      </p:sp>
      <p:sp>
        <p:nvSpPr>
          <p:cNvPr id="3" name="タイトル 2">
            <a:extLst>
              <a:ext uri="{FF2B5EF4-FFF2-40B4-BE49-F238E27FC236}">
                <a16:creationId xmlns:a16="http://schemas.microsoft.com/office/drawing/2014/main" id="{3C6F256D-DF70-23DC-FB3C-43D63C6B8EA4}"/>
              </a:ext>
            </a:extLst>
          </p:cNvPr>
          <p:cNvSpPr>
            <a:spLocks noGrp="1"/>
          </p:cNvSpPr>
          <p:nvPr>
            <p:ph type="title"/>
          </p:nvPr>
        </p:nvSpPr>
        <p:spPr/>
        <p:txBody>
          <a:bodyPr/>
          <a:lstStyle/>
          <a:p>
            <a:r>
              <a:rPr lang="ja-JP" altLang="en-US">
                <a:solidFill>
                  <a:srgbClr val="00B050"/>
                </a:solidFill>
              </a:rPr>
              <a:t>化学肥料の使用量削減に向けた取組</a:t>
            </a:r>
            <a:endParaRPr lang="ja-JP" altLang="en-US"/>
          </a:p>
        </p:txBody>
      </p:sp>
      <p:sp>
        <p:nvSpPr>
          <p:cNvPr id="5" name="テキスト プレースホルダー 4">
            <a:extLst>
              <a:ext uri="{FF2B5EF4-FFF2-40B4-BE49-F238E27FC236}">
                <a16:creationId xmlns:a16="http://schemas.microsoft.com/office/drawing/2014/main" id="{39D330B0-67EF-9108-0F4E-2C79B6C3930E}"/>
              </a:ext>
            </a:extLst>
          </p:cNvPr>
          <p:cNvSpPr>
            <a:spLocks noGrp="1"/>
          </p:cNvSpPr>
          <p:nvPr>
            <p:ph type="body" sz="quarter" idx="22"/>
          </p:nvPr>
        </p:nvSpPr>
        <p:spPr/>
        <p:txBody>
          <a:bodyPr/>
          <a:lstStyle/>
          <a:p>
            <a:r>
              <a:rPr lang="ja-JP" altLang="en-US">
                <a:solidFill>
                  <a:schemeClr val="tx1"/>
                </a:solidFill>
              </a:rPr>
              <a:t>農林水産省．</a:t>
            </a:r>
            <a:r>
              <a:rPr lang="en-US" altLang="ja-JP">
                <a:solidFill>
                  <a:schemeClr val="tx1"/>
                </a:solidFill>
              </a:rPr>
              <a:t>(2021)</a:t>
            </a:r>
            <a:r>
              <a:rPr lang="ja-JP" altLang="en-US">
                <a:solidFill>
                  <a:schemeClr val="tx1"/>
                </a:solidFill>
              </a:rPr>
              <a:t>．みどりの食料システム戦略（本体）より．</a:t>
            </a:r>
            <a:endParaRPr lang="en-US" altLang="ja-JP">
              <a:solidFill>
                <a:schemeClr val="tx1"/>
              </a:solidFill>
            </a:endParaRPr>
          </a:p>
        </p:txBody>
      </p:sp>
      <p:pic>
        <p:nvPicPr>
          <p:cNvPr id="8" name="図 7">
            <a:extLst>
              <a:ext uri="{FF2B5EF4-FFF2-40B4-BE49-F238E27FC236}">
                <a16:creationId xmlns:a16="http://schemas.microsoft.com/office/drawing/2014/main" id="{B5DCDB3B-FEBB-0369-CF7B-87B5B9C61A3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04248" y="793326"/>
            <a:ext cx="9283316" cy="6425951"/>
          </a:xfrm>
          <a:prstGeom prst="rect">
            <a:avLst/>
          </a:prstGeom>
          <a:ln w="19050">
            <a:solidFill>
              <a:schemeClr val="accent1">
                <a:lumMod val="60000"/>
                <a:lumOff val="40000"/>
              </a:schemeClr>
            </a:solidFill>
          </a:ln>
        </p:spPr>
      </p:pic>
      <p:sp>
        <p:nvSpPr>
          <p:cNvPr id="11" name="正方形/長方形 11">
            <a:extLst>
              <a:ext uri="{FF2B5EF4-FFF2-40B4-BE49-F238E27FC236}">
                <a16:creationId xmlns:a16="http://schemas.microsoft.com/office/drawing/2014/main" id="{8D19F805-F923-AE7C-3B04-46703E931D51}"/>
              </a:ext>
            </a:extLst>
          </p:cNvPr>
          <p:cNvSpPr/>
          <p:nvPr/>
        </p:nvSpPr>
        <p:spPr>
          <a:xfrm flipV="1">
            <a:off x="7830236" y="1798284"/>
            <a:ext cx="1667948" cy="615143"/>
          </a:xfrm>
          <a:prstGeom prst="rect">
            <a:avLst/>
          </a:prstGeom>
          <a:solidFill>
            <a:srgbClr val="00B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1F84CFAE-71B4-781A-01C1-638CEE880B9C}"/>
              </a:ext>
            </a:extLst>
          </p:cNvPr>
          <p:cNvSpPr/>
          <p:nvPr/>
        </p:nvSpPr>
        <p:spPr>
          <a:xfrm rot="1800000">
            <a:off x="7239449" y="1459533"/>
            <a:ext cx="747252" cy="5506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2" name="動作設定ボタン: 空白 11">
            <a:hlinkClick r:id="rId4" action="ppaction://hlinksldjump" highlightClick="1"/>
            <a:extLst>
              <a:ext uri="{FF2B5EF4-FFF2-40B4-BE49-F238E27FC236}">
                <a16:creationId xmlns:a16="http://schemas.microsoft.com/office/drawing/2014/main" id="{6BC7C5B2-7DAE-770E-05C0-FFDEE169257C}"/>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519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CACED5-9BEB-4A8C-ABDC-8C9FA211DF34}"/>
              </a:ext>
            </a:extLst>
          </p:cNvPr>
          <p:cNvSpPr>
            <a:spLocks noGrp="1"/>
          </p:cNvSpPr>
          <p:nvPr>
            <p:ph type="sldNum" sz="quarter" idx="26"/>
          </p:nvPr>
        </p:nvSpPr>
        <p:spPr/>
        <p:txBody>
          <a:bodyPr/>
          <a:lstStyle/>
          <a:p>
            <a:r>
              <a:rPr kumimoji="1" lang="en-US" altLang="ja-JP" dirty="0"/>
              <a:t>iii</a:t>
            </a:r>
            <a:endParaRPr kumimoji="1" lang="ja-JP" altLang="en-US" dirty="0">
              <a:latin typeface="+mn-ea"/>
              <a:ea typeface="+mn-ea"/>
            </a:endParaRPr>
          </a:p>
        </p:txBody>
      </p:sp>
      <p:sp>
        <p:nvSpPr>
          <p:cNvPr id="4" name="タイトル 3">
            <a:extLst>
              <a:ext uri="{FF2B5EF4-FFF2-40B4-BE49-F238E27FC236}">
                <a16:creationId xmlns:a16="http://schemas.microsoft.com/office/drawing/2014/main" id="{1965AA83-73A6-3683-837E-E5C2ED7B086A}"/>
              </a:ext>
            </a:extLst>
          </p:cNvPr>
          <p:cNvSpPr>
            <a:spLocks noGrp="1"/>
          </p:cNvSpPr>
          <p:nvPr>
            <p:ph type="title"/>
          </p:nvPr>
        </p:nvSpPr>
        <p:spPr/>
        <p:txBody>
          <a:bodyPr/>
          <a:lstStyle/>
          <a:p>
            <a:r>
              <a:rPr lang="en-US" altLang="ja-JP"/>
              <a:t>SNRS</a:t>
            </a:r>
            <a:r>
              <a:rPr lang="ja-JP" altLang="en-US"/>
              <a:t>を含む粗抽出液の分画</a:t>
            </a:r>
            <a:endParaRPr kumimoji="1" lang="ja-JP" altLang="en-US"/>
          </a:p>
        </p:txBody>
      </p:sp>
      <p:sp>
        <p:nvSpPr>
          <p:cNvPr id="6" name="フリーフォーム: 図形 5">
            <a:extLst>
              <a:ext uri="{FF2B5EF4-FFF2-40B4-BE49-F238E27FC236}">
                <a16:creationId xmlns:a16="http://schemas.microsoft.com/office/drawing/2014/main" id="{A08E64C2-CC6C-4889-F22A-17B4ECFB6579}"/>
              </a:ext>
            </a:extLst>
          </p:cNvPr>
          <p:cNvSpPr/>
          <p:nvPr/>
        </p:nvSpPr>
        <p:spPr>
          <a:xfrm>
            <a:off x="8150070" y="1536700"/>
            <a:ext cx="1529543" cy="5410200"/>
          </a:xfrm>
          <a:custGeom>
            <a:avLst/>
            <a:gdLst>
              <a:gd name="connsiteX0" fmla="*/ 0 w 1529543"/>
              <a:gd name="connsiteY0" fmla="*/ 152954 h 5410200"/>
              <a:gd name="connsiteX1" fmla="*/ 152954 w 1529543"/>
              <a:gd name="connsiteY1" fmla="*/ 0 h 5410200"/>
              <a:gd name="connsiteX2" fmla="*/ 1376589 w 1529543"/>
              <a:gd name="connsiteY2" fmla="*/ 0 h 5410200"/>
              <a:gd name="connsiteX3" fmla="*/ 1529543 w 1529543"/>
              <a:gd name="connsiteY3" fmla="*/ 152954 h 5410200"/>
              <a:gd name="connsiteX4" fmla="*/ 1529543 w 1529543"/>
              <a:gd name="connsiteY4" fmla="*/ 5257246 h 5410200"/>
              <a:gd name="connsiteX5" fmla="*/ 1376589 w 1529543"/>
              <a:gd name="connsiteY5" fmla="*/ 5410200 h 5410200"/>
              <a:gd name="connsiteX6" fmla="*/ 152954 w 1529543"/>
              <a:gd name="connsiteY6" fmla="*/ 5410200 h 5410200"/>
              <a:gd name="connsiteX7" fmla="*/ 0 w 1529543"/>
              <a:gd name="connsiteY7" fmla="*/ 5257246 h 5410200"/>
              <a:gd name="connsiteX8" fmla="*/ 0 w 1529543"/>
              <a:gd name="connsiteY8" fmla="*/ 15295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43" h="5410200">
                <a:moveTo>
                  <a:pt x="0" y="152954"/>
                </a:moveTo>
                <a:cubicBezTo>
                  <a:pt x="0" y="68480"/>
                  <a:pt x="68480" y="0"/>
                  <a:pt x="152954" y="0"/>
                </a:cubicBezTo>
                <a:lnTo>
                  <a:pt x="1376589" y="0"/>
                </a:lnTo>
                <a:cubicBezTo>
                  <a:pt x="1461063" y="0"/>
                  <a:pt x="1529543" y="68480"/>
                  <a:pt x="1529543" y="152954"/>
                </a:cubicBezTo>
                <a:lnTo>
                  <a:pt x="1529543" y="5257246"/>
                </a:lnTo>
                <a:cubicBezTo>
                  <a:pt x="1529543" y="5341720"/>
                  <a:pt x="1461063" y="5410200"/>
                  <a:pt x="1376589" y="5410200"/>
                </a:cubicBezTo>
                <a:lnTo>
                  <a:pt x="152954" y="5410200"/>
                </a:lnTo>
                <a:cubicBezTo>
                  <a:pt x="68480" y="5410200"/>
                  <a:pt x="0" y="5341720"/>
                  <a:pt x="0" y="5257246"/>
                </a:cubicBezTo>
                <a:lnTo>
                  <a:pt x="0" y="152954"/>
                </a:lnTo>
                <a:close/>
              </a:path>
            </a:pathLst>
          </a:custGeom>
          <a:solidFill>
            <a:schemeClr val="accent5">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3993388" numCol="1" spcCol="1270" anchor="ctr" anchorCtr="0">
            <a:noAutofit/>
          </a:bodyPr>
          <a:lstStyle/>
          <a:p>
            <a:pPr marL="0" lvl="0" indent="0" algn="ctr" defTabSz="1289050">
              <a:lnSpc>
                <a:spcPct val="90000"/>
              </a:lnSpc>
              <a:spcBef>
                <a:spcPct val="0"/>
              </a:spcBef>
              <a:spcAft>
                <a:spcPct val="35000"/>
              </a:spcAft>
              <a:buNone/>
            </a:pPr>
            <a:r>
              <a:rPr kumimoji="1" lang="en-US" altLang="ja-JP" sz="2800" kern="1200">
                <a:latin typeface="+mn-ea"/>
                <a:ea typeface="+mn-ea"/>
              </a:rPr>
              <a:t>EtOH</a:t>
            </a:r>
            <a:r>
              <a:rPr kumimoji="1" lang="en-US" altLang="ja-JP" sz="2800" kern="1200"/>
              <a:t> </a:t>
            </a:r>
            <a:r>
              <a:rPr kumimoji="1" lang="ja-JP" altLang="en-US" sz="2800" kern="1200"/>
              <a:t>濃度</a:t>
            </a:r>
          </a:p>
        </p:txBody>
      </p:sp>
      <p:sp>
        <p:nvSpPr>
          <p:cNvPr id="7" name="フリーフォーム: 図形 6">
            <a:extLst>
              <a:ext uri="{FF2B5EF4-FFF2-40B4-BE49-F238E27FC236}">
                <a16:creationId xmlns:a16="http://schemas.microsoft.com/office/drawing/2014/main" id="{F3345FAD-F33A-4055-BEE5-512F5A53BB6F}"/>
              </a:ext>
            </a:extLst>
          </p:cNvPr>
          <p:cNvSpPr/>
          <p:nvPr/>
        </p:nvSpPr>
        <p:spPr>
          <a:xfrm>
            <a:off x="6365602" y="1536700"/>
            <a:ext cx="1529543" cy="5410200"/>
          </a:xfrm>
          <a:custGeom>
            <a:avLst/>
            <a:gdLst>
              <a:gd name="connsiteX0" fmla="*/ 0 w 1529543"/>
              <a:gd name="connsiteY0" fmla="*/ 152954 h 5410200"/>
              <a:gd name="connsiteX1" fmla="*/ 152954 w 1529543"/>
              <a:gd name="connsiteY1" fmla="*/ 0 h 5410200"/>
              <a:gd name="connsiteX2" fmla="*/ 1376589 w 1529543"/>
              <a:gd name="connsiteY2" fmla="*/ 0 h 5410200"/>
              <a:gd name="connsiteX3" fmla="*/ 1529543 w 1529543"/>
              <a:gd name="connsiteY3" fmla="*/ 152954 h 5410200"/>
              <a:gd name="connsiteX4" fmla="*/ 1529543 w 1529543"/>
              <a:gd name="connsiteY4" fmla="*/ 5257246 h 5410200"/>
              <a:gd name="connsiteX5" fmla="*/ 1376589 w 1529543"/>
              <a:gd name="connsiteY5" fmla="*/ 5410200 h 5410200"/>
              <a:gd name="connsiteX6" fmla="*/ 152954 w 1529543"/>
              <a:gd name="connsiteY6" fmla="*/ 5410200 h 5410200"/>
              <a:gd name="connsiteX7" fmla="*/ 0 w 1529543"/>
              <a:gd name="connsiteY7" fmla="*/ 5257246 h 5410200"/>
              <a:gd name="connsiteX8" fmla="*/ 0 w 1529543"/>
              <a:gd name="connsiteY8" fmla="*/ 15295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43" h="5410200">
                <a:moveTo>
                  <a:pt x="0" y="152954"/>
                </a:moveTo>
                <a:cubicBezTo>
                  <a:pt x="0" y="68480"/>
                  <a:pt x="68480" y="0"/>
                  <a:pt x="152954" y="0"/>
                </a:cubicBezTo>
                <a:lnTo>
                  <a:pt x="1376589" y="0"/>
                </a:lnTo>
                <a:cubicBezTo>
                  <a:pt x="1461063" y="0"/>
                  <a:pt x="1529543" y="68480"/>
                  <a:pt x="1529543" y="152954"/>
                </a:cubicBezTo>
                <a:lnTo>
                  <a:pt x="1529543" y="5257246"/>
                </a:lnTo>
                <a:cubicBezTo>
                  <a:pt x="1529543" y="5341720"/>
                  <a:pt x="1461063" y="5410200"/>
                  <a:pt x="1376589" y="5410200"/>
                </a:cubicBezTo>
                <a:lnTo>
                  <a:pt x="152954" y="5410200"/>
                </a:lnTo>
                <a:cubicBezTo>
                  <a:pt x="68480" y="5410200"/>
                  <a:pt x="0" y="5341720"/>
                  <a:pt x="0" y="5257246"/>
                </a:cubicBezTo>
                <a:lnTo>
                  <a:pt x="0" y="152954"/>
                </a:lnTo>
                <a:close/>
              </a:path>
            </a:pathLst>
          </a:custGeom>
          <a:solidFill>
            <a:schemeClr val="accent5">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3993388" numCol="1" spcCol="1270" anchor="ctr" anchorCtr="0">
            <a:noAutofit/>
          </a:bodyPr>
          <a:lstStyle/>
          <a:p>
            <a:pPr marL="0" lvl="0" indent="0" algn="ctr" defTabSz="1289050">
              <a:lnSpc>
                <a:spcPct val="90000"/>
              </a:lnSpc>
              <a:spcBef>
                <a:spcPct val="0"/>
              </a:spcBef>
              <a:spcAft>
                <a:spcPct val="35000"/>
              </a:spcAft>
              <a:buNone/>
            </a:pPr>
            <a:r>
              <a:rPr kumimoji="1" lang="ja-JP" altLang="en-US" sz="2800" kern="1200"/>
              <a:t>抽出</a:t>
            </a:r>
          </a:p>
        </p:txBody>
      </p:sp>
      <p:sp>
        <p:nvSpPr>
          <p:cNvPr id="8" name="フリーフォーム: 図形 7">
            <a:extLst>
              <a:ext uri="{FF2B5EF4-FFF2-40B4-BE49-F238E27FC236}">
                <a16:creationId xmlns:a16="http://schemas.microsoft.com/office/drawing/2014/main" id="{E95F340F-8A7E-8A09-3D33-805F6A2169B5}"/>
              </a:ext>
            </a:extLst>
          </p:cNvPr>
          <p:cNvSpPr/>
          <p:nvPr/>
        </p:nvSpPr>
        <p:spPr>
          <a:xfrm>
            <a:off x="4581134" y="1536700"/>
            <a:ext cx="1529543" cy="5410200"/>
          </a:xfrm>
          <a:custGeom>
            <a:avLst/>
            <a:gdLst>
              <a:gd name="connsiteX0" fmla="*/ 0 w 1529543"/>
              <a:gd name="connsiteY0" fmla="*/ 152954 h 5410200"/>
              <a:gd name="connsiteX1" fmla="*/ 152954 w 1529543"/>
              <a:gd name="connsiteY1" fmla="*/ 0 h 5410200"/>
              <a:gd name="connsiteX2" fmla="*/ 1376589 w 1529543"/>
              <a:gd name="connsiteY2" fmla="*/ 0 h 5410200"/>
              <a:gd name="connsiteX3" fmla="*/ 1529543 w 1529543"/>
              <a:gd name="connsiteY3" fmla="*/ 152954 h 5410200"/>
              <a:gd name="connsiteX4" fmla="*/ 1529543 w 1529543"/>
              <a:gd name="connsiteY4" fmla="*/ 5257246 h 5410200"/>
              <a:gd name="connsiteX5" fmla="*/ 1376589 w 1529543"/>
              <a:gd name="connsiteY5" fmla="*/ 5410200 h 5410200"/>
              <a:gd name="connsiteX6" fmla="*/ 152954 w 1529543"/>
              <a:gd name="connsiteY6" fmla="*/ 5410200 h 5410200"/>
              <a:gd name="connsiteX7" fmla="*/ 0 w 1529543"/>
              <a:gd name="connsiteY7" fmla="*/ 5257246 h 5410200"/>
              <a:gd name="connsiteX8" fmla="*/ 0 w 1529543"/>
              <a:gd name="connsiteY8" fmla="*/ 15295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43" h="5410200">
                <a:moveTo>
                  <a:pt x="0" y="152954"/>
                </a:moveTo>
                <a:cubicBezTo>
                  <a:pt x="0" y="68480"/>
                  <a:pt x="68480" y="0"/>
                  <a:pt x="152954" y="0"/>
                </a:cubicBezTo>
                <a:lnTo>
                  <a:pt x="1376589" y="0"/>
                </a:lnTo>
                <a:cubicBezTo>
                  <a:pt x="1461063" y="0"/>
                  <a:pt x="1529543" y="68480"/>
                  <a:pt x="1529543" y="152954"/>
                </a:cubicBezTo>
                <a:lnTo>
                  <a:pt x="1529543" y="5257246"/>
                </a:lnTo>
                <a:cubicBezTo>
                  <a:pt x="1529543" y="5341720"/>
                  <a:pt x="1461063" y="5410200"/>
                  <a:pt x="1376589" y="5410200"/>
                </a:cubicBezTo>
                <a:lnTo>
                  <a:pt x="152954" y="5410200"/>
                </a:lnTo>
                <a:cubicBezTo>
                  <a:pt x="68480" y="5410200"/>
                  <a:pt x="0" y="5341720"/>
                  <a:pt x="0" y="5257246"/>
                </a:cubicBezTo>
                <a:lnTo>
                  <a:pt x="0" y="152954"/>
                </a:lnTo>
                <a:close/>
              </a:path>
            </a:pathLst>
          </a:custGeom>
          <a:solidFill>
            <a:schemeClr val="accent5">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3993388" numCol="1" spcCol="1270" anchor="ctr" anchorCtr="0">
            <a:noAutofit/>
          </a:bodyPr>
          <a:lstStyle/>
          <a:p>
            <a:pPr marL="0" lvl="0" indent="0" algn="ctr" defTabSz="1289050">
              <a:lnSpc>
                <a:spcPct val="90000"/>
              </a:lnSpc>
              <a:spcBef>
                <a:spcPct val="0"/>
              </a:spcBef>
              <a:spcAft>
                <a:spcPct val="35000"/>
              </a:spcAft>
              <a:buNone/>
            </a:pPr>
            <a:r>
              <a:rPr kumimoji="1" lang="ja-JP" altLang="en-US" sz="2800" kern="1200"/>
              <a:t>分画</a:t>
            </a:r>
            <a:r>
              <a:rPr kumimoji="1" lang="en-US" altLang="ja-JP" sz="2800" kern="1200">
                <a:latin typeface="+mn-ea"/>
              </a:rPr>
              <a:t>2</a:t>
            </a:r>
            <a:endParaRPr kumimoji="1" lang="ja-JP" altLang="en-US" sz="2800" kern="1200">
              <a:latin typeface="+mn-ea"/>
            </a:endParaRPr>
          </a:p>
        </p:txBody>
      </p:sp>
      <p:sp>
        <p:nvSpPr>
          <p:cNvPr id="9" name="フリーフォーム: 図形 8">
            <a:extLst>
              <a:ext uri="{FF2B5EF4-FFF2-40B4-BE49-F238E27FC236}">
                <a16:creationId xmlns:a16="http://schemas.microsoft.com/office/drawing/2014/main" id="{D538865E-50F7-91B4-0F74-7A2C5D69864B}"/>
              </a:ext>
            </a:extLst>
          </p:cNvPr>
          <p:cNvSpPr/>
          <p:nvPr/>
        </p:nvSpPr>
        <p:spPr>
          <a:xfrm>
            <a:off x="2796666" y="1536700"/>
            <a:ext cx="1529543" cy="5410200"/>
          </a:xfrm>
          <a:custGeom>
            <a:avLst/>
            <a:gdLst>
              <a:gd name="connsiteX0" fmla="*/ 0 w 1529543"/>
              <a:gd name="connsiteY0" fmla="*/ 152954 h 5410200"/>
              <a:gd name="connsiteX1" fmla="*/ 152954 w 1529543"/>
              <a:gd name="connsiteY1" fmla="*/ 0 h 5410200"/>
              <a:gd name="connsiteX2" fmla="*/ 1376589 w 1529543"/>
              <a:gd name="connsiteY2" fmla="*/ 0 h 5410200"/>
              <a:gd name="connsiteX3" fmla="*/ 1529543 w 1529543"/>
              <a:gd name="connsiteY3" fmla="*/ 152954 h 5410200"/>
              <a:gd name="connsiteX4" fmla="*/ 1529543 w 1529543"/>
              <a:gd name="connsiteY4" fmla="*/ 5257246 h 5410200"/>
              <a:gd name="connsiteX5" fmla="*/ 1376589 w 1529543"/>
              <a:gd name="connsiteY5" fmla="*/ 5410200 h 5410200"/>
              <a:gd name="connsiteX6" fmla="*/ 152954 w 1529543"/>
              <a:gd name="connsiteY6" fmla="*/ 5410200 h 5410200"/>
              <a:gd name="connsiteX7" fmla="*/ 0 w 1529543"/>
              <a:gd name="connsiteY7" fmla="*/ 5257246 h 5410200"/>
              <a:gd name="connsiteX8" fmla="*/ 0 w 1529543"/>
              <a:gd name="connsiteY8" fmla="*/ 15295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43" h="5410200">
                <a:moveTo>
                  <a:pt x="0" y="152954"/>
                </a:moveTo>
                <a:cubicBezTo>
                  <a:pt x="0" y="68480"/>
                  <a:pt x="68480" y="0"/>
                  <a:pt x="152954" y="0"/>
                </a:cubicBezTo>
                <a:lnTo>
                  <a:pt x="1376589" y="0"/>
                </a:lnTo>
                <a:cubicBezTo>
                  <a:pt x="1461063" y="0"/>
                  <a:pt x="1529543" y="68480"/>
                  <a:pt x="1529543" y="152954"/>
                </a:cubicBezTo>
                <a:lnTo>
                  <a:pt x="1529543" y="5257246"/>
                </a:lnTo>
                <a:cubicBezTo>
                  <a:pt x="1529543" y="5341720"/>
                  <a:pt x="1461063" y="5410200"/>
                  <a:pt x="1376589" y="5410200"/>
                </a:cubicBezTo>
                <a:lnTo>
                  <a:pt x="152954" y="5410200"/>
                </a:lnTo>
                <a:cubicBezTo>
                  <a:pt x="68480" y="5410200"/>
                  <a:pt x="0" y="5341720"/>
                  <a:pt x="0" y="5257246"/>
                </a:cubicBezTo>
                <a:lnTo>
                  <a:pt x="0" y="152954"/>
                </a:lnTo>
                <a:close/>
              </a:path>
            </a:pathLst>
          </a:custGeom>
          <a:solidFill>
            <a:schemeClr val="accent5">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3993388" numCol="1" spcCol="1270" anchor="ctr" anchorCtr="0">
            <a:noAutofit/>
          </a:bodyPr>
          <a:lstStyle/>
          <a:p>
            <a:pPr marL="0" lvl="0" indent="0" algn="ctr" defTabSz="1289050">
              <a:lnSpc>
                <a:spcPct val="90000"/>
              </a:lnSpc>
              <a:spcBef>
                <a:spcPct val="0"/>
              </a:spcBef>
              <a:spcAft>
                <a:spcPct val="35000"/>
              </a:spcAft>
              <a:buNone/>
            </a:pPr>
            <a:r>
              <a:rPr kumimoji="1" lang="ja-JP" altLang="en-US" sz="2800" kern="1200"/>
              <a:t>分画</a:t>
            </a:r>
            <a:r>
              <a:rPr kumimoji="1" lang="en-US" altLang="ja-JP" sz="2800" kern="1200">
                <a:latin typeface="+mn-ea"/>
              </a:rPr>
              <a:t>1</a:t>
            </a:r>
            <a:endParaRPr kumimoji="1" lang="ja-JP" altLang="en-US" sz="2800" kern="1200">
              <a:latin typeface="+mn-ea"/>
            </a:endParaRPr>
          </a:p>
        </p:txBody>
      </p:sp>
      <p:sp>
        <p:nvSpPr>
          <p:cNvPr id="33" name="フリーフォーム: 図形 32">
            <a:extLst>
              <a:ext uri="{FF2B5EF4-FFF2-40B4-BE49-F238E27FC236}">
                <a16:creationId xmlns:a16="http://schemas.microsoft.com/office/drawing/2014/main" id="{D5C27704-3A1D-6869-8A25-3E7DAB4C8772}"/>
              </a:ext>
            </a:extLst>
          </p:cNvPr>
          <p:cNvSpPr/>
          <p:nvPr/>
        </p:nvSpPr>
        <p:spPr>
          <a:xfrm>
            <a:off x="1012198" y="1536700"/>
            <a:ext cx="1529543" cy="5410200"/>
          </a:xfrm>
          <a:custGeom>
            <a:avLst/>
            <a:gdLst>
              <a:gd name="connsiteX0" fmla="*/ 0 w 1529543"/>
              <a:gd name="connsiteY0" fmla="*/ 152954 h 5410200"/>
              <a:gd name="connsiteX1" fmla="*/ 152954 w 1529543"/>
              <a:gd name="connsiteY1" fmla="*/ 0 h 5410200"/>
              <a:gd name="connsiteX2" fmla="*/ 1376589 w 1529543"/>
              <a:gd name="connsiteY2" fmla="*/ 0 h 5410200"/>
              <a:gd name="connsiteX3" fmla="*/ 1529543 w 1529543"/>
              <a:gd name="connsiteY3" fmla="*/ 152954 h 5410200"/>
              <a:gd name="connsiteX4" fmla="*/ 1529543 w 1529543"/>
              <a:gd name="connsiteY4" fmla="*/ 5257246 h 5410200"/>
              <a:gd name="connsiteX5" fmla="*/ 1376589 w 1529543"/>
              <a:gd name="connsiteY5" fmla="*/ 5410200 h 5410200"/>
              <a:gd name="connsiteX6" fmla="*/ 152954 w 1529543"/>
              <a:gd name="connsiteY6" fmla="*/ 5410200 h 5410200"/>
              <a:gd name="connsiteX7" fmla="*/ 0 w 1529543"/>
              <a:gd name="connsiteY7" fmla="*/ 5257246 h 5410200"/>
              <a:gd name="connsiteX8" fmla="*/ 0 w 1529543"/>
              <a:gd name="connsiteY8" fmla="*/ 15295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543" h="5410200">
                <a:moveTo>
                  <a:pt x="0" y="152954"/>
                </a:moveTo>
                <a:cubicBezTo>
                  <a:pt x="0" y="68480"/>
                  <a:pt x="68480" y="0"/>
                  <a:pt x="152954" y="0"/>
                </a:cubicBezTo>
                <a:lnTo>
                  <a:pt x="1376589" y="0"/>
                </a:lnTo>
                <a:cubicBezTo>
                  <a:pt x="1461063" y="0"/>
                  <a:pt x="1529543" y="68480"/>
                  <a:pt x="1529543" y="152954"/>
                </a:cubicBezTo>
                <a:lnTo>
                  <a:pt x="1529543" y="5257246"/>
                </a:lnTo>
                <a:cubicBezTo>
                  <a:pt x="1529543" y="5341720"/>
                  <a:pt x="1461063" y="5410200"/>
                  <a:pt x="1376589" y="5410200"/>
                </a:cubicBezTo>
                <a:lnTo>
                  <a:pt x="152954" y="5410200"/>
                </a:lnTo>
                <a:cubicBezTo>
                  <a:pt x="68480" y="5410200"/>
                  <a:pt x="0" y="5341720"/>
                  <a:pt x="0" y="5257246"/>
                </a:cubicBezTo>
                <a:lnTo>
                  <a:pt x="0" y="152954"/>
                </a:lnTo>
                <a:close/>
              </a:path>
            </a:pathLst>
          </a:custGeom>
          <a:solidFill>
            <a:schemeClr val="accent5">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6248" tIns="206248" rIns="206248" bIns="3993388" numCol="1" spcCol="1270" anchor="ctr" anchorCtr="0">
            <a:noAutofit/>
          </a:bodyPr>
          <a:lstStyle/>
          <a:p>
            <a:pPr marL="0" lvl="0" indent="0" algn="ctr" defTabSz="1289050">
              <a:lnSpc>
                <a:spcPct val="90000"/>
              </a:lnSpc>
              <a:spcBef>
                <a:spcPct val="0"/>
              </a:spcBef>
              <a:spcAft>
                <a:spcPct val="35000"/>
              </a:spcAft>
              <a:buNone/>
            </a:pPr>
            <a:r>
              <a:rPr kumimoji="1" lang="ja-JP" altLang="en-US" sz="2800" kern="1200"/>
              <a:t>植物体 地上部</a:t>
            </a:r>
          </a:p>
        </p:txBody>
      </p:sp>
      <p:sp>
        <p:nvSpPr>
          <p:cNvPr id="34" name="フリーフォーム: 図形 33">
            <a:extLst>
              <a:ext uri="{FF2B5EF4-FFF2-40B4-BE49-F238E27FC236}">
                <a16:creationId xmlns:a16="http://schemas.microsoft.com/office/drawing/2014/main" id="{C6646C3B-DC4D-7370-74CC-D755511C0E49}"/>
              </a:ext>
            </a:extLst>
          </p:cNvPr>
          <p:cNvSpPr/>
          <p:nvPr/>
        </p:nvSpPr>
        <p:spPr>
          <a:xfrm>
            <a:off x="1139660" y="4626471"/>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a:solidFill>
                  <a:schemeClr val="tx1"/>
                </a:solidFill>
                <a:latin typeface="+mj-ea"/>
                <a:ea typeface="+mj-ea"/>
              </a:rPr>
              <a:t>メタノール</a:t>
            </a:r>
            <a:r>
              <a:rPr kumimoji="1" lang="ja-JP" altLang="en-US" sz="1800" kern="1200">
                <a:solidFill>
                  <a:schemeClr val="tx1"/>
                </a:solidFill>
                <a:latin typeface="+mj-ea"/>
                <a:ea typeface="+mj-ea"/>
              </a:rPr>
              <a:t>抽出液</a:t>
            </a:r>
          </a:p>
        </p:txBody>
      </p:sp>
      <p:sp>
        <p:nvSpPr>
          <p:cNvPr id="35" name="フリーフォーム: 図形 34">
            <a:extLst>
              <a:ext uri="{FF2B5EF4-FFF2-40B4-BE49-F238E27FC236}">
                <a16:creationId xmlns:a16="http://schemas.microsoft.com/office/drawing/2014/main" id="{25B4F100-0ED5-48FE-F0DE-12023B497BEE}"/>
              </a:ext>
            </a:extLst>
          </p:cNvPr>
          <p:cNvSpPr/>
          <p:nvPr/>
        </p:nvSpPr>
        <p:spPr>
          <a:xfrm rot="19457599">
            <a:off x="2355264" y="4751297"/>
            <a:ext cx="627879" cy="21203"/>
          </a:xfrm>
          <a:custGeom>
            <a:avLst/>
            <a:gdLst>
              <a:gd name="connsiteX0" fmla="*/ 0 w 627879"/>
              <a:gd name="connsiteY0" fmla="*/ 10601 h 21203"/>
              <a:gd name="connsiteX1" fmla="*/ 627879 w 627879"/>
              <a:gd name="connsiteY1" fmla="*/ 10601 h 21203"/>
            </a:gdLst>
            <a:ahLst/>
            <a:cxnLst>
              <a:cxn ang="0">
                <a:pos x="connsiteX0" y="connsiteY0"/>
              </a:cxn>
              <a:cxn ang="0">
                <a:pos x="connsiteX1" y="connsiteY1"/>
              </a:cxn>
            </a:cxnLst>
            <a:rect l="l" t="t" r="r" b="b"/>
            <a:pathLst>
              <a:path w="627879" h="21203">
                <a:moveTo>
                  <a:pt x="0" y="10601"/>
                </a:moveTo>
                <a:lnTo>
                  <a:pt x="627879" y="10601"/>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0942" tIns="-5095" rIns="310943" bIns="-5096"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36" name="フリーフォーム: 図形 35">
            <a:extLst>
              <a:ext uri="{FF2B5EF4-FFF2-40B4-BE49-F238E27FC236}">
                <a16:creationId xmlns:a16="http://schemas.microsoft.com/office/drawing/2014/main" id="{B34EB9D2-2F0F-CEB6-C3C7-3AE1C10985B2}"/>
              </a:ext>
            </a:extLst>
          </p:cNvPr>
          <p:cNvSpPr/>
          <p:nvPr/>
        </p:nvSpPr>
        <p:spPr>
          <a:xfrm>
            <a:off x="2924128" y="4260017"/>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latin typeface="+mj-ea"/>
                <a:ea typeface="+mj-ea"/>
              </a:rPr>
              <a:t>酢酸エチル</a:t>
            </a:r>
          </a:p>
        </p:txBody>
      </p:sp>
      <p:sp>
        <p:nvSpPr>
          <p:cNvPr id="37" name="フリーフォーム: 図形 36">
            <a:extLst>
              <a:ext uri="{FF2B5EF4-FFF2-40B4-BE49-F238E27FC236}">
                <a16:creationId xmlns:a16="http://schemas.microsoft.com/office/drawing/2014/main" id="{FB2A90BE-8CD9-708F-A1D5-27C570326C77}"/>
              </a:ext>
            </a:extLst>
          </p:cNvPr>
          <p:cNvSpPr/>
          <p:nvPr/>
        </p:nvSpPr>
        <p:spPr>
          <a:xfrm rot="2142401">
            <a:off x="2355264" y="5117750"/>
            <a:ext cx="627879" cy="21203"/>
          </a:xfrm>
          <a:custGeom>
            <a:avLst/>
            <a:gdLst>
              <a:gd name="connsiteX0" fmla="*/ 0 w 627879"/>
              <a:gd name="connsiteY0" fmla="*/ 10601 h 21203"/>
              <a:gd name="connsiteX1" fmla="*/ 627879 w 627879"/>
              <a:gd name="connsiteY1" fmla="*/ 10601 h 21203"/>
            </a:gdLst>
            <a:ahLst/>
            <a:cxnLst>
              <a:cxn ang="0">
                <a:pos x="connsiteX0" y="connsiteY0"/>
              </a:cxn>
              <a:cxn ang="0">
                <a:pos x="connsiteX1" y="connsiteY1"/>
              </a:cxn>
            </a:cxnLst>
            <a:rect l="l" t="t" r="r" b="b"/>
            <a:pathLst>
              <a:path w="627879" h="21203">
                <a:moveTo>
                  <a:pt x="0" y="10601"/>
                </a:moveTo>
                <a:lnTo>
                  <a:pt x="627879" y="10601"/>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0943" tIns="-5096" rIns="310942" bIns="-5095"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39" name="フリーフォーム: 図形 38">
            <a:extLst>
              <a:ext uri="{FF2B5EF4-FFF2-40B4-BE49-F238E27FC236}">
                <a16:creationId xmlns:a16="http://schemas.microsoft.com/office/drawing/2014/main" id="{B1AE3054-09C7-7E4A-7A2B-8BF73C4CA535}"/>
              </a:ext>
            </a:extLst>
          </p:cNvPr>
          <p:cNvSpPr/>
          <p:nvPr/>
        </p:nvSpPr>
        <p:spPr>
          <a:xfrm rot="19457599">
            <a:off x="4139732" y="5117750"/>
            <a:ext cx="627879" cy="21203"/>
          </a:xfrm>
          <a:custGeom>
            <a:avLst/>
            <a:gdLst>
              <a:gd name="connsiteX0" fmla="*/ 0 w 627879"/>
              <a:gd name="connsiteY0" fmla="*/ 10601 h 21203"/>
              <a:gd name="connsiteX1" fmla="*/ 627879 w 627879"/>
              <a:gd name="connsiteY1" fmla="*/ 10601 h 21203"/>
            </a:gdLst>
            <a:ahLst/>
            <a:cxnLst>
              <a:cxn ang="0">
                <a:pos x="connsiteX0" y="connsiteY0"/>
              </a:cxn>
              <a:cxn ang="0">
                <a:pos x="connsiteX1" y="connsiteY1"/>
              </a:cxn>
            </a:cxnLst>
            <a:rect l="l" t="t" r="r" b="b"/>
            <a:pathLst>
              <a:path w="627879" h="21203">
                <a:moveTo>
                  <a:pt x="0" y="10601"/>
                </a:moveTo>
                <a:lnTo>
                  <a:pt x="627879"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0942" tIns="-5095" rIns="310943" bIns="-5096"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41" name="フリーフォーム: 図形 40">
            <a:extLst>
              <a:ext uri="{FF2B5EF4-FFF2-40B4-BE49-F238E27FC236}">
                <a16:creationId xmlns:a16="http://schemas.microsoft.com/office/drawing/2014/main" id="{646383C4-26DB-99BB-4C79-EE061C3575D5}"/>
              </a:ext>
            </a:extLst>
          </p:cNvPr>
          <p:cNvSpPr/>
          <p:nvPr/>
        </p:nvSpPr>
        <p:spPr>
          <a:xfrm>
            <a:off x="5983216" y="4934524"/>
            <a:ext cx="509847" cy="21203"/>
          </a:xfrm>
          <a:custGeom>
            <a:avLst/>
            <a:gdLst>
              <a:gd name="connsiteX0" fmla="*/ 0 w 509847"/>
              <a:gd name="connsiteY0" fmla="*/ 10601 h 21203"/>
              <a:gd name="connsiteX1" fmla="*/ 509847 w 509847"/>
              <a:gd name="connsiteY1" fmla="*/ 10601 h 21203"/>
            </a:gdLst>
            <a:ahLst/>
            <a:cxnLst>
              <a:cxn ang="0">
                <a:pos x="connsiteX0" y="connsiteY0"/>
              </a:cxn>
              <a:cxn ang="0">
                <a:pos x="connsiteX1" y="connsiteY1"/>
              </a:cxn>
            </a:cxnLst>
            <a:rect l="l" t="t" r="r" b="b"/>
            <a:pathLst>
              <a:path w="509847" h="21203">
                <a:moveTo>
                  <a:pt x="0" y="10601"/>
                </a:moveTo>
                <a:lnTo>
                  <a:pt x="509847"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54878" tIns="-2145" rIns="254877" bIns="-2144"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42" name="フリーフォーム: 図形 41">
            <a:extLst>
              <a:ext uri="{FF2B5EF4-FFF2-40B4-BE49-F238E27FC236}">
                <a16:creationId xmlns:a16="http://schemas.microsoft.com/office/drawing/2014/main" id="{C5C44397-BE43-922D-129F-688277FEF624}"/>
              </a:ext>
            </a:extLst>
          </p:cNvPr>
          <p:cNvSpPr/>
          <p:nvPr/>
        </p:nvSpPr>
        <p:spPr>
          <a:xfrm>
            <a:off x="6493064" y="4626471"/>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latin typeface="+mj-ea"/>
                <a:ea typeface="+mj-ea"/>
              </a:rPr>
              <a:t>固相抽出</a:t>
            </a:r>
          </a:p>
        </p:txBody>
      </p:sp>
      <p:sp>
        <p:nvSpPr>
          <p:cNvPr id="3" name="フリーフォーム: 図形 2">
            <a:extLst>
              <a:ext uri="{FF2B5EF4-FFF2-40B4-BE49-F238E27FC236}">
                <a16:creationId xmlns:a16="http://schemas.microsoft.com/office/drawing/2014/main" id="{2F72770C-E964-C80A-FE2A-C5CF1DA9624C}"/>
              </a:ext>
            </a:extLst>
          </p:cNvPr>
          <p:cNvSpPr/>
          <p:nvPr/>
        </p:nvSpPr>
        <p:spPr>
          <a:xfrm>
            <a:off x="2924128" y="4992924"/>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latin typeface="+mj-ea"/>
                <a:ea typeface="+mj-ea"/>
              </a:rPr>
              <a:t>水</a:t>
            </a:r>
          </a:p>
        </p:txBody>
      </p:sp>
      <p:sp>
        <p:nvSpPr>
          <p:cNvPr id="43" name="フリーフォーム: 図形 42">
            <a:extLst>
              <a:ext uri="{FF2B5EF4-FFF2-40B4-BE49-F238E27FC236}">
                <a16:creationId xmlns:a16="http://schemas.microsoft.com/office/drawing/2014/main" id="{78016BB3-089B-54F2-6873-3595A431B580}"/>
              </a:ext>
            </a:extLst>
          </p:cNvPr>
          <p:cNvSpPr/>
          <p:nvPr/>
        </p:nvSpPr>
        <p:spPr>
          <a:xfrm rot="17350740">
            <a:off x="7246632" y="4201617"/>
            <a:ext cx="1551951" cy="21203"/>
          </a:xfrm>
          <a:custGeom>
            <a:avLst/>
            <a:gdLst>
              <a:gd name="connsiteX0" fmla="*/ 0 w 1551951"/>
              <a:gd name="connsiteY0" fmla="*/ 10601 h 21203"/>
              <a:gd name="connsiteX1" fmla="*/ 1551951 w 1551951"/>
              <a:gd name="connsiteY1" fmla="*/ 10601 h 21203"/>
            </a:gdLst>
            <a:ahLst/>
            <a:cxnLst>
              <a:cxn ang="0">
                <a:pos x="connsiteX0" y="connsiteY0"/>
              </a:cxn>
              <a:cxn ang="0">
                <a:pos x="connsiteX1" y="connsiteY1"/>
              </a:cxn>
            </a:cxnLst>
            <a:rect l="l" t="t" r="r" b="b"/>
            <a:pathLst>
              <a:path w="1551951" h="21203">
                <a:moveTo>
                  <a:pt x="0" y="10601"/>
                </a:moveTo>
                <a:lnTo>
                  <a:pt x="1551951"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9876" tIns="-28197" rIns="749877" bIns="-28198"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44" name="フリーフォーム: 図形 43">
            <a:extLst>
              <a:ext uri="{FF2B5EF4-FFF2-40B4-BE49-F238E27FC236}">
                <a16:creationId xmlns:a16="http://schemas.microsoft.com/office/drawing/2014/main" id="{9BDBEBCE-15AB-0017-BE4F-C96BC0D076B0}"/>
              </a:ext>
            </a:extLst>
          </p:cNvPr>
          <p:cNvSpPr/>
          <p:nvPr/>
        </p:nvSpPr>
        <p:spPr>
          <a:xfrm>
            <a:off x="8277532" y="3160658"/>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j-ea"/>
                <a:ea typeface="+mj-ea"/>
                <a:cs typeface="CMU Serif" panose="02000603000000000000" pitchFamily="2" charset="0"/>
              </a:rPr>
              <a:t>0%</a:t>
            </a:r>
            <a:endParaRPr kumimoji="1" lang="ja-JP" altLang="en-US" sz="1800" kern="1200">
              <a:solidFill>
                <a:schemeClr val="tx1"/>
              </a:solidFill>
              <a:latin typeface="+mj-ea"/>
              <a:ea typeface="+mj-ea"/>
              <a:cs typeface="CMU Serif" panose="02000603000000000000" pitchFamily="2" charset="0"/>
            </a:endParaRPr>
          </a:p>
        </p:txBody>
      </p:sp>
      <p:sp>
        <p:nvSpPr>
          <p:cNvPr id="45" name="フリーフォーム: 図形 44">
            <a:extLst>
              <a:ext uri="{FF2B5EF4-FFF2-40B4-BE49-F238E27FC236}">
                <a16:creationId xmlns:a16="http://schemas.microsoft.com/office/drawing/2014/main" id="{DE7CE11B-99D0-054E-021A-733F0F5EBEAA}"/>
              </a:ext>
            </a:extLst>
          </p:cNvPr>
          <p:cNvSpPr/>
          <p:nvPr/>
        </p:nvSpPr>
        <p:spPr>
          <a:xfrm rot="18289469">
            <a:off x="7576206" y="4568070"/>
            <a:ext cx="892802" cy="21203"/>
          </a:xfrm>
          <a:custGeom>
            <a:avLst/>
            <a:gdLst>
              <a:gd name="connsiteX0" fmla="*/ 0 w 892802"/>
              <a:gd name="connsiteY0" fmla="*/ 10601 h 21203"/>
              <a:gd name="connsiteX1" fmla="*/ 892802 w 892802"/>
              <a:gd name="connsiteY1" fmla="*/ 10601 h 21203"/>
            </a:gdLst>
            <a:ahLst/>
            <a:cxnLst>
              <a:cxn ang="0">
                <a:pos x="connsiteX0" y="connsiteY0"/>
              </a:cxn>
              <a:cxn ang="0">
                <a:pos x="connsiteX1" y="connsiteY1"/>
              </a:cxn>
            </a:cxnLst>
            <a:rect l="l" t="t" r="r" b="b"/>
            <a:pathLst>
              <a:path w="892802" h="21203">
                <a:moveTo>
                  <a:pt x="0" y="10601"/>
                </a:moveTo>
                <a:lnTo>
                  <a:pt x="892802"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36780" tIns="-11718" rIns="436781" bIns="-11720"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46" name="フリーフォーム: 図形 45">
            <a:extLst>
              <a:ext uri="{FF2B5EF4-FFF2-40B4-BE49-F238E27FC236}">
                <a16:creationId xmlns:a16="http://schemas.microsoft.com/office/drawing/2014/main" id="{BE25C579-D124-4E3C-A92A-B625B80F941D}"/>
              </a:ext>
            </a:extLst>
          </p:cNvPr>
          <p:cNvSpPr/>
          <p:nvPr/>
        </p:nvSpPr>
        <p:spPr>
          <a:xfrm>
            <a:off x="8277532" y="3893564"/>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j-ea"/>
                <a:ea typeface="+mj-ea"/>
                <a:cs typeface="CMU Serif" panose="02000603000000000000" pitchFamily="2" charset="0"/>
              </a:rPr>
              <a:t>20%</a:t>
            </a:r>
            <a:endParaRPr kumimoji="1" lang="ja-JP" altLang="en-US" sz="1800" kern="1200">
              <a:solidFill>
                <a:schemeClr val="tx1"/>
              </a:solidFill>
              <a:latin typeface="+mj-ea"/>
              <a:ea typeface="+mj-ea"/>
              <a:cs typeface="CMU Serif" panose="02000603000000000000" pitchFamily="2" charset="0"/>
            </a:endParaRPr>
          </a:p>
        </p:txBody>
      </p:sp>
      <p:sp>
        <p:nvSpPr>
          <p:cNvPr id="47" name="フリーフォーム: 図形 46">
            <a:extLst>
              <a:ext uri="{FF2B5EF4-FFF2-40B4-BE49-F238E27FC236}">
                <a16:creationId xmlns:a16="http://schemas.microsoft.com/office/drawing/2014/main" id="{AFDACD79-C589-8F41-7CB7-E39DED68A217}"/>
              </a:ext>
            </a:extLst>
          </p:cNvPr>
          <p:cNvSpPr/>
          <p:nvPr/>
        </p:nvSpPr>
        <p:spPr>
          <a:xfrm>
            <a:off x="7767684" y="4934524"/>
            <a:ext cx="509847" cy="21203"/>
          </a:xfrm>
          <a:custGeom>
            <a:avLst/>
            <a:gdLst>
              <a:gd name="connsiteX0" fmla="*/ 0 w 509847"/>
              <a:gd name="connsiteY0" fmla="*/ 10601 h 21203"/>
              <a:gd name="connsiteX1" fmla="*/ 509847 w 509847"/>
              <a:gd name="connsiteY1" fmla="*/ 10601 h 21203"/>
            </a:gdLst>
            <a:ahLst/>
            <a:cxnLst>
              <a:cxn ang="0">
                <a:pos x="connsiteX0" y="connsiteY0"/>
              </a:cxn>
              <a:cxn ang="0">
                <a:pos x="connsiteX1" y="connsiteY1"/>
              </a:cxn>
            </a:cxnLst>
            <a:rect l="l" t="t" r="r" b="b"/>
            <a:pathLst>
              <a:path w="509847" h="21203">
                <a:moveTo>
                  <a:pt x="0" y="10601"/>
                </a:moveTo>
                <a:lnTo>
                  <a:pt x="509847"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54878" tIns="-2145" rIns="254877" bIns="-2144"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48" name="フリーフォーム: 図形 47">
            <a:extLst>
              <a:ext uri="{FF2B5EF4-FFF2-40B4-BE49-F238E27FC236}">
                <a16:creationId xmlns:a16="http://schemas.microsoft.com/office/drawing/2014/main" id="{10578580-A522-850E-2B6B-B8E56ED5298A}"/>
              </a:ext>
            </a:extLst>
          </p:cNvPr>
          <p:cNvSpPr/>
          <p:nvPr/>
        </p:nvSpPr>
        <p:spPr>
          <a:xfrm>
            <a:off x="8277532" y="4626471"/>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j-ea"/>
                <a:ea typeface="+mj-ea"/>
                <a:cs typeface="CMU Serif" panose="02000603000000000000" pitchFamily="2" charset="0"/>
              </a:rPr>
              <a:t>40%</a:t>
            </a:r>
            <a:endParaRPr kumimoji="1" lang="ja-JP" altLang="en-US" sz="1800" kern="1200">
              <a:solidFill>
                <a:schemeClr val="tx1"/>
              </a:solidFill>
              <a:latin typeface="+mj-ea"/>
              <a:ea typeface="+mj-ea"/>
              <a:cs typeface="CMU Serif" panose="02000603000000000000" pitchFamily="2" charset="0"/>
            </a:endParaRPr>
          </a:p>
        </p:txBody>
      </p:sp>
      <p:sp>
        <p:nvSpPr>
          <p:cNvPr id="49" name="フリーフォーム: 図形 48">
            <a:extLst>
              <a:ext uri="{FF2B5EF4-FFF2-40B4-BE49-F238E27FC236}">
                <a16:creationId xmlns:a16="http://schemas.microsoft.com/office/drawing/2014/main" id="{490B8661-79DC-F825-B427-2999160972F7}"/>
              </a:ext>
            </a:extLst>
          </p:cNvPr>
          <p:cNvSpPr/>
          <p:nvPr/>
        </p:nvSpPr>
        <p:spPr>
          <a:xfrm rot="3310531">
            <a:off x="7576206" y="5300977"/>
            <a:ext cx="892802" cy="21203"/>
          </a:xfrm>
          <a:custGeom>
            <a:avLst/>
            <a:gdLst>
              <a:gd name="connsiteX0" fmla="*/ 0 w 892802"/>
              <a:gd name="connsiteY0" fmla="*/ 10601 h 21203"/>
              <a:gd name="connsiteX1" fmla="*/ 892802 w 892802"/>
              <a:gd name="connsiteY1" fmla="*/ 10601 h 21203"/>
            </a:gdLst>
            <a:ahLst/>
            <a:cxnLst>
              <a:cxn ang="0">
                <a:pos x="connsiteX0" y="connsiteY0"/>
              </a:cxn>
              <a:cxn ang="0">
                <a:pos x="connsiteX1" y="connsiteY1"/>
              </a:cxn>
            </a:cxnLst>
            <a:rect l="l" t="t" r="r" b="b"/>
            <a:pathLst>
              <a:path w="892802" h="21203">
                <a:moveTo>
                  <a:pt x="0" y="10601"/>
                </a:moveTo>
                <a:lnTo>
                  <a:pt x="892802"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36782" tIns="-11720" rIns="436779" bIns="-11718"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51" name="フリーフォーム: 図形 50">
            <a:extLst>
              <a:ext uri="{FF2B5EF4-FFF2-40B4-BE49-F238E27FC236}">
                <a16:creationId xmlns:a16="http://schemas.microsoft.com/office/drawing/2014/main" id="{C3FD02F2-369D-2899-8C90-464866CA039C}"/>
              </a:ext>
            </a:extLst>
          </p:cNvPr>
          <p:cNvSpPr/>
          <p:nvPr/>
        </p:nvSpPr>
        <p:spPr>
          <a:xfrm rot="4249260">
            <a:off x="7246632" y="5667430"/>
            <a:ext cx="1551951" cy="21203"/>
          </a:xfrm>
          <a:custGeom>
            <a:avLst/>
            <a:gdLst>
              <a:gd name="connsiteX0" fmla="*/ 0 w 1551951"/>
              <a:gd name="connsiteY0" fmla="*/ 10601 h 21203"/>
              <a:gd name="connsiteX1" fmla="*/ 1551951 w 1551951"/>
              <a:gd name="connsiteY1" fmla="*/ 10601 h 21203"/>
            </a:gdLst>
            <a:ahLst/>
            <a:cxnLst>
              <a:cxn ang="0">
                <a:pos x="connsiteX0" y="connsiteY0"/>
              </a:cxn>
              <a:cxn ang="0">
                <a:pos x="connsiteX1" y="connsiteY1"/>
              </a:cxn>
            </a:cxnLst>
            <a:rect l="l" t="t" r="r" b="b"/>
            <a:pathLst>
              <a:path w="1551951" h="21203">
                <a:moveTo>
                  <a:pt x="0" y="10601"/>
                </a:moveTo>
                <a:lnTo>
                  <a:pt x="1551951"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9877" tIns="-28198" rIns="749876" bIns="-28197"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52" name="フリーフォーム: 図形 51">
            <a:extLst>
              <a:ext uri="{FF2B5EF4-FFF2-40B4-BE49-F238E27FC236}">
                <a16:creationId xmlns:a16="http://schemas.microsoft.com/office/drawing/2014/main" id="{EDB18E2A-25FB-0039-B9BC-A27B352E4712}"/>
              </a:ext>
            </a:extLst>
          </p:cNvPr>
          <p:cNvSpPr/>
          <p:nvPr/>
        </p:nvSpPr>
        <p:spPr>
          <a:xfrm>
            <a:off x="8277532" y="6092283"/>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j-ea"/>
                <a:ea typeface="+mj-ea"/>
                <a:cs typeface="CMU Serif" panose="02000603000000000000" pitchFamily="2" charset="0"/>
              </a:rPr>
              <a:t>80%</a:t>
            </a:r>
            <a:endParaRPr kumimoji="1" lang="ja-JP" altLang="en-US" sz="1800" kern="1200">
              <a:solidFill>
                <a:schemeClr val="tx1"/>
              </a:solidFill>
              <a:latin typeface="+mj-ea"/>
              <a:ea typeface="+mj-ea"/>
              <a:cs typeface="CMU Serif" panose="02000603000000000000" pitchFamily="2" charset="0"/>
            </a:endParaRPr>
          </a:p>
        </p:txBody>
      </p:sp>
      <p:sp>
        <p:nvSpPr>
          <p:cNvPr id="53" name="フリーフォーム: 図形 52">
            <a:extLst>
              <a:ext uri="{FF2B5EF4-FFF2-40B4-BE49-F238E27FC236}">
                <a16:creationId xmlns:a16="http://schemas.microsoft.com/office/drawing/2014/main" id="{C6A76E80-31A2-F2A8-EC91-44DA34BE96DF}"/>
              </a:ext>
            </a:extLst>
          </p:cNvPr>
          <p:cNvSpPr/>
          <p:nvPr/>
        </p:nvSpPr>
        <p:spPr>
          <a:xfrm rot="2142401">
            <a:off x="4139732" y="5484204"/>
            <a:ext cx="627879" cy="21203"/>
          </a:xfrm>
          <a:custGeom>
            <a:avLst/>
            <a:gdLst>
              <a:gd name="connsiteX0" fmla="*/ 0 w 627879"/>
              <a:gd name="connsiteY0" fmla="*/ 10601 h 21203"/>
              <a:gd name="connsiteX1" fmla="*/ 627879 w 627879"/>
              <a:gd name="connsiteY1" fmla="*/ 10601 h 21203"/>
            </a:gdLst>
            <a:ahLst/>
            <a:cxnLst>
              <a:cxn ang="0">
                <a:pos x="connsiteX0" y="connsiteY0"/>
              </a:cxn>
              <a:cxn ang="0">
                <a:pos x="connsiteX1" y="connsiteY1"/>
              </a:cxn>
            </a:cxnLst>
            <a:rect l="l" t="t" r="r" b="b"/>
            <a:pathLst>
              <a:path w="627879" h="21203">
                <a:moveTo>
                  <a:pt x="0" y="10601"/>
                </a:moveTo>
                <a:lnTo>
                  <a:pt x="627879" y="10601"/>
                </a:lnTo>
              </a:path>
            </a:pathLst>
          </a:custGeom>
          <a:noFill/>
          <a:ln>
            <a:solidFill>
              <a:schemeClr val="tx1"/>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0942" tIns="-5097" rIns="310943" bIns="-5094" numCol="1" spcCol="1270" anchor="ctr" anchorCtr="0">
            <a:noAutofit/>
          </a:bodyPr>
          <a:lstStyle/>
          <a:p>
            <a:pPr marL="0" lvl="0" indent="0" algn="ctr" defTabSz="222250">
              <a:lnSpc>
                <a:spcPct val="90000"/>
              </a:lnSpc>
              <a:spcBef>
                <a:spcPct val="0"/>
              </a:spcBef>
              <a:spcAft>
                <a:spcPct val="35000"/>
              </a:spcAft>
              <a:buNone/>
            </a:pPr>
            <a:endParaRPr kumimoji="1" lang="ja-JP" altLang="en-US" sz="1800" kern="1200"/>
          </a:p>
        </p:txBody>
      </p:sp>
      <p:sp>
        <p:nvSpPr>
          <p:cNvPr id="38" name="フリーフォーム: 図形 37">
            <a:extLst>
              <a:ext uri="{FF2B5EF4-FFF2-40B4-BE49-F238E27FC236}">
                <a16:creationId xmlns:a16="http://schemas.microsoft.com/office/drawing/2014/main" id="{8982735D-6227-6CBF-9C97-5C6ECFAEAB76}"/>
              </a:ext>
            </a:extLst>
          </p:cNvPr>
          <p:cNvSpPr/>
          <p:nvPr/>
        </p:nvSpPr>
        <p:spPr>
          <a:xfrm>
            <a:off x="2924128" y="4992924"/>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accent4"/>
          </a:lnRef>
          <a:fillRef idx="2">
            <a:schemeClr val="accent4"/>
          </a:fillRef>
          <a:effectRef idx="1">
            <a:schemeClr val="accent4"/>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rPr>
              <a:t>水</a:t>
            </a:r>
          </a:p>
        </p:txBody>
      </p:sp>
      <p:sp>
        <p:nvSpPr>
          <p:cNvPr id="54" name="フリーフォーム: 図形 53">
            <a:extLst>
              <a:ext uri="{FF2B5EF4-FFF2-40B4-BE49-F238E27FC236}">
                <a16:creationId xmlns:a16="http://schemas.microsoft.com/office/drawing/2014/main" id="{6412A0B7-F10D-AE0B-DB39-23AF1F64573E}"/>
              </a:ext>
            </a:extLst>
          </p:cNvPr>
          <p:cNvSpPr/>
          <p:nvPr/>
        </p:nvSpPr>
        <p:spPr>
          <a:xfrm>
            <a:off x="4708596" y="5359377"/>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latin typeface="+mj-ea"/>
                <a:ea typeface="+mj-ea"/>
              </a:rPr>
              <a:t>水</a:t>
            </a:r>
          </a:p>
        </p:txBody>
      </p:sp>
      <p:sp>
        <p:nvSpPr>
          <p:cNvPr id="5" name="フリーフォーム: 図形 4">
            <a:extLst>
              <a:ext uri="{FF2B5EF4-FFF2-40B4-BE49-F238E27FC236}">
                <a16:creationId xmlns:a16="http://schemas.microsoft.com/office/drawing/2014/main" id="{4076E34C-D9B3-7537-D7D9-B303342E1310}"/>
              </a:ext>
            </a:extLst>
          </p:cNvPr>
          <p:cNvSpPr/>
          <p:nvPr/>
        </p:nvSpPr>
        <p:spPr>
          <a:xfrm>
            <a:off x="4707942" y="4626471"/>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latin typeface="+mj-ea"/>
                <a:ea typeface="+mj-ea"/>
              </a:rPr>
              <a:t>ブタノール</a:t>
            </a:r>
          </a:p>
        </p:txBody>
      </p:sp>
      <p:sp>
        <p:nvSpPr>
          <p:cNvPr id="55" name="爆発: 8 pt 54">
            <a:extLst>
              <a:ext uri="{FF2B5EF4-FFF2-40B4-BE49-F238E27FC236}">
                <a16:creationId xmlns:a16="http://schemas.microsoft.com/office/drawing/2014/main" id="{9A53B409-EA54-E4B8-54AC-B62EB57AF8A3}"/>
              </a:ext>
            </a:extLst>
          </p:cNvPr>
          <p:cNvSpPr/>
          <p:nvPr/>
        </p:nvSpPr>
        <p:spPr>
          <a:xfrm rot="20527498">
            <a:off x="2251457" y="4561059"/>
            <a:ext cx="1357714" cy="892430"/>
          </a:xfrm>
          <a:prstGeom prst="irregularSeal1">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a:solidFill>
                  <a:schemeClr val="accent6"/>
                </a:solidFill>
              </a:rPr>
              <a:t>活性</a:t>
            </a:r>
            <a:endParaRPr kumimoji="1" lang="en-US" altLang="ja-JP" sz="1400">
              <a:solidFill>
                <a:schemeClr val="accent6"/>
              </a:solidFill>
            </a:endParaRPr>
          </a:p>
          <a:p>
            <a:pPr algn="ctr"/>
            <a:r>
              <a:rPr kumimoji="1" lang="ja-JP" altLang="en-US" sz="1400">
                <a:solidFill>
                  <a:schemeClr val="accent6"/>
                </a:solidFill>
              </a:rPr>
              <a:t>アリ！</a:t>
            </a:r>
          </a:p>
        </p:txBody>
      </p:sp>
      <p:sp>
        <p:nvSpPr>
          <p:cNvPr id="40" name="フリーフォーム: 図形 39">
            <a:extLst>
              <a:ext uri="{FF2B5EF4-FFF2-40B4-BE49-F238E27FC236}">
                <a16:creationId xmlns:a16="http://schemas.microsoft.com/office/drawing/2014/main" id="{08C62CF8-708E-54F1-5C38-E8961605420C}"/>
              </a:ext>
            </a:extLst>
          </p:cNvPr>
          <p:cNvSpPr/>
          <p:nvPr/>
        </p:nvSpPr>
        <p:spPr>
          <a:xfrm>
            <a:off x="4708596" y="4626471"/>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accent4"/>
          </a:lnRef>
          <a:fillRef idx="2">
            <a:schemeClr val="accent4"/>
          </a:fillRef>
          <a:effectRef idx="1">
            <a:schemeClr val="accent4"/>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ja-JP" altLang="en-US" sz="1800" kern="1200">
                <a:solidFill>
                  <a:schemeClr val="tx1"/>
                </a:solidFill>
              </a:rPr>
              <a:t>ブタノール</a:t>
            </a:r>
          </a:p>
        </p:txBody>
      </p:sp>
      <p:sp>
        <p:nvSpPr>
          <p:cNvPr id="56" name="爆発: 8 pt 55">
            <a:extLst>
              <a:ext uri="{FF2B5EF4-FFF2-40B4-BE49-F238E27FC236}">
                <a16:creationId xmlns:a16="http://schemas.microsoft.com/office/drawing/2014/main" id="{D51F50D4-803A-AF8E-4269-6BE9D23D75B3}"/>
              </a:ext>
            </a:extLst>
          </p:cNvPr>
          <p:cNvSpPr/>
          <p:nvPr/>
        </p:nvSpPr>
        <p:spPr>
          <a:xfrm rot="20527498">
            <a:off x="4038443" y="4032964"/>
            <a:ext cx="1357714" cy="892430"/>
          </a:xfrm>
          <a:prstGeom prst="irregularSeal1">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a:solidFill>
                  <a:schemeClr val="accent6"/>
                </a:solidFill>
              </a:rPr>
              <a:t>活性</a:t>
            </a:r>
            <a:endParaRPr kumimoji="1" lang="en-US" altLang="ja-JP" sz="1400">
              <a:solidFill>
                <a:schemeClr val="accent6"/>
              </a:solidFill>
            </a:endParaRPr>
          </a:p>
          <a:p>
            <a:pPr algn="ctr"/>
            <a:r>
              <a:rPr kumimoji="1" lang="ja-JP" altLang="en-US" sz="1400">
                <a:solidFill>
                  <a:schemeClr val="accent6"/>
                </a:solidFill>
              </a:rPr>
              <a:t>アリ！</a:t>
            </a:r>
          </a:p>
        </p:txBody>
      </p:sp>
      <p:sp>
        <p:nvSpPr>
          <p:cNvPr id="10" name="フリーフォーム: 図形 9">
            <a:extLst>
              <a:ext uri="{FF2B5EF4-FFF2-40B4-BE49-F238E27FC236}">
                <a16:creationId xmlns:a16="http://schemas.microsoft.com/office/drawing/2014/main" id="{BF77A1FE-2850-4BE0-AAB7-4960C9DC727E}"/>
              </a:ext>
            </a:extLst>
          </p:cNvPr>
          <p:cNvSpPr/>
          <p:nvPr/>
        </p:nvSpPr>
        <p:spPr>
          <a:xfrm>
            <a:off x="8277532" y="5359376"/>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j-ea"/>
                <a:ea typeface="+mj-ea"/>
                <a:cs typeface="CMU Serif" panose="02000603000000000000" pitchFamily="2" charset="0"/>
              </a:rPr>
              <a:t>60%</a:t>
            </a:r>
            <a:endParaRPr kumimoji="1" lang="ja-JP" altLang="en-US" sz="1800" kern="1200">
              <a:solidFill>
                <a:schemeClr val="tx1"/>
              </a:solidFill>
              <a:latin typeface="+mj-ea"/>
              <a:ea typeface="+mj-ea"/>
              <a:cs typeface="CMU Serif" panose="02000603000000000000" pitchFamily="2" charset="0"/>
            </a:endParaRPr>
          </a:p>
        </p:txBody>
      </p:sp>
      <p:sp>
        <p:nvSpPr>
          <p:cNvPr id="50" name="フリーフォーム: 図形 49">
            <a:extLst>
              <a:ext uri="{FF2B5EF4-FFF2-40B4-BE49-F238E27FC236}">
                <a16:creationId xmlns:a16="http://schemas.microsoft.com/office/drawing/2014/main" id="{E10E8F00-C9B3-C139-CBC1-A8585420C38B}"/>
              </a:ext>
            </a:extLst>
          </p:cNvPr>
          <p:cNvSpPr/>
          <p:nvPr/>
        </p:nvSpPr>
        <p:spPr>
          <a:xfrm>
            <a:off x="8277532" y="5359377"/>
            <a:ext cx="1274619" cy="637309"/>
          </a:xfrm>
          <a:custGeom>
            <a:avLst/>
            <a:gdLst>
              <a:gd name="connsiteX0" fmla="*/ 0 w 1274619"/>
              <a:gd name="connsiteY0" fmla="*/ 63731 h 637309"/>
              <a:gd name="connsiteX1" fmla="*/ 63731 w 1274619"/>
              <a:gd name="connsiteY1" fmla="*/ 0 h 637309"/>
              <a:gd name="connsiteX2" fmla="*/ 1210888 w 1274619"/>
              <a:gd name="connsiteY2" fmla="*/ 0 h 637309"/>
              <a:gd name="connsiteX3" fmla="*/ 1274619 w 1274619"/>
              <a:gd name="connsiteY3" fmla="*/ 63731 h 637309"/>
              <a:gd name="connsiteX4" fmla="*/ 1274619 w 1274619"/>
              <a:gd name="connsiteY4" fmla="*/ 573578 h 637309"/>
              <a:gd name="connsiteX5" fmla="*/ 1210888 w 1274619"/>
              <a:gd name="connsiteY5" fmla="*/ 637309 h 637309"/>
              <a:gd name="connsiteX6" fmla="*/ 63731 w 1274619"/>
              <a:gd name="connsiteY6" fmla="*/ 637309 h 637309"/>
              <a:gd name="connsiteX7" fmla="*/ 0 w 1274619"/>
              <a:gd name="connsiteY7" fmla="*/ 573578 h 637309"/>
              <a:gd name="connsiteX8" fmla="*/ 0 w 1274619"/>
              <a:gd name="connsiteY8" fmla="*/ 63731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619" h="637309">
                <a:moveTo>
                  <a:pt x="0" y="63731"/>
                </a:moveTo>
                <a:cubicBezTo>
                  <a:pt x="0" y="28533"/>
                  <a:pt x="28533" y="0"/>
                  <a:pt x="63731" y="0"/>
                </a:cubicBezTo>
                <a:lnTo>
                  <a:pt x="1210888" y="0"/>
                </a:lnTo>
                <a:cubicBezTo>
                  <a:pt x="1246086" y="0"/>
                  <a:pt x="1274619" y="28533"/>
                  <a:pt x="1274619" y="63731"/>
                </a:cubicBezTo>
                <a:lnTo>
                  <a:pt x="1274619" y="573578"/>
                </a:lnTo>
                <a:cubicBezTo>
                  <a:pt x="1274619" y="608776"/>
                  <a:pt x="1246086" y="637309"/>
                  <a:pt x="1210888" y="637309"/>
                </a:cubicBezTo>
                <a:lnTo>
                  <a:pt x="63731" y="637309"/>
                </a:lnTo>
                <a:cubicBezTo>
                  <a:pt x="28533" y="637309"/>
                  <a:pt x="0" y="608776"/>
                  <a:pt x="0" y="573578"/>
                </a:cubicBezTo>
                <a:lnTo>
                  <a:pt x="0" y="63731"/>
                </a:lnTo>
                <a:close/>
              </a:path>
            </a:pathLst>
          </a:custGeom>
          <a:ln/>
        </p:spPr>
        <p:style>
          <a:lnRef idx="1">
            <a:schemeClr val="accent4"/>
          </a:lnRef>
          <a:fillRef idx="2">
            <a:schemeClr val="accent4"/>
          </a:fillRef>
          <a:effectRef idx="1">
            <a:schemeClr val="accent4"/>
          </a:effectRef>
          <a:fontRef idx="minor">
            <a:schemeClr val="dk1"/>
          </a:fontRef>
        </p:style>
        <p:txBody>
          <a:bodyPr spcFirstLastPara="0" vert="horz" wrap="square" lIns="30731" tIns="30731" rIns="30731" bIns="30731" numCol="1" spcCol="1270" anchor="ctr" anchorCtr="0">
            <a:noAutofit/>
          </a:bodyPr>
          <a:lstStyle/>
          <a:p>
            <a:pPr marL="0" lvl="0" indent="0" algn="ctr" defTabSz="844550">
              <a:lnSpc>
                <a:spcPct val="90000"/>
              </a:lnSpc>
              <a:spcBef>
                <a:spcPct val="0"/>
              </a:spcBef>
              <a:spcAft>
                <a:spcPct val="35000"/>
              </a:spcAft>
              <a:buNone/>
            </a:pPr>
            <a:r>
              <a:rPr kumimoji="1" lang="en-US" altLang="ja-JP" sz="1800" kern="1200">
                <a:solidFill>
                  <a:schemeClr val="tx1"/>
                </a:solidFill>
                <a:latin typeface="+mn-ea"/>
                <a:cs typeface="CMU Serif" panose="02000603000000000000" pitchFamily="2" charset="0"/>
              </a:rPr>
              <a:t>60%</a:t>
            </a:r>
            <a:endParaRPr kumimoji="1" lang="ja-JP" altLang="en-US" sz="1800" kern="1200">
              <a:solidFill>
                <a:schemeClr val="tx1"/>
              </a:solidFill>
              <a:latin typeface="+mn-ea"/>
              <a:cs typeface="CMU Serif" panose="02000603000000000000" pitchFamily="2" charset="0"/>
            </a:endParaRPr>
          </a:p>
        </p:txBody>
      </p:sp>
      <p:sp>
        <p:nvSpPr>
          <p:cNvPr id="60" name="爆発: 8 pt 59">
            <a:extLst>
              <a:ext uri="{FF2B5EF4-FFF2-40B4-BE49-F238E27FC236}">
                <a16:creationId xmlns:a16="http://schemas.microsoft.com/office/drawing/2014/main" id="{B301F6CC-6854-EE02-5009-8922A3BAB08C}"/>
              </a:ext>
            </a:extLst>
          </p:cNvPr>
          <p:cNvSpPr/>
          <p:nvPr/>
        </p:nvSpPr>
        <p:spPr>
          <a:xfrm rot="20527498">
            <a:off x="7607377" y="4922700"/>
            <a:ext cx="1357714" cy="892430"/>
          </a:xfrm>
          <a:prstGeom prst="irregularSeal1">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a:solidFill>
                  <a:schemeClr val="accent6"/>
                </a:solidFill>
              </a:rPr>
              <a:t>活性</a:t>
            </a:r>
            <a:endParaRPr kumimoji="1" lang="en-US" altLang="ja-JP" sz="1400">
              <a:solidFill>
                <a:schemeClr val="accent6"/>
              </a:solidFill>
            </a:endParaRPr>
          </a:p>
          <a:p>
            <a:pPr algn="ctr"/>
            <a:r>
              <a:rPr kumimoji="1" lang="ja-JP" altLang="en-US" sz="1400">
                <a:solidFill>
                  <a:schemeClr val="accent6"/>
                </a:solidFill>
              </a:rPr>
              <a:t>アリ！</a:t>
            </a:r>
          </a:p>
        </p:txBody>
      </p:sp>
      <p:sp>
        <p:nvSpPr>
          <p:cNvPr id="14" name="動作設定ボタン: 空白 13">
            <a:hlinkClick r:id="rId2" action="ppaction://hlinksldjump" highlightClick="1"/>
            <a:extLst>
              <a:ext uri="{FF2B5EF4-FFF2-40B4-BE49-F238E27FC236}">
                <a16:creationId xmlns:a16="http://schemas.microsoft.com/office/drawing/2014/main" id="{BB2D3E03-A920-BE37-A9D3-8F314F14541D}"/>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8085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1000" fill="hold"/>
                                        <p:tgtEl>
                                          <p:spTgt spid="55"/>
                                        </p:tgtEl>
                                        <p:attrNameLst>
                                          <p:attrName>ppt_w</p:attrName>
                                        </p:attrNameLst>
                                      </p:cBhvr>
                                      <p:tavLst>
                                        <p:tav tm="0">
                                          <p:val>
                                            <p:fltVal val="0"/>
                                          </p:val>
                                        </p:tav>
                                        <p:tav tm="100000">
                                          <p:val>
                                            <p:strVal val="#ppt_w"/>
                                          </p:val>
                                        </p:tav>
                                      </p:tavLst>
                                    </p:anim>
                                    <p:anim calcmode="lin" valueType="num">
                                      <p:cBhvr>
                                        <p:cTn id="56" dur="1000" fill="hold"/>
                                        <p:tgtEl>
                                          <p:spTgt spid="55"/>
                                        </p:tgtEl>
                                        <p:attrNameLst>
                                          <p:attrName>ppt_h</p:attrName>
                                        </p:attrNameLst>
                                      </p:cBhvr>
                                      <p:tavLst>
                                        <p:tav tm="0">
                                          <p:val>
                                            <p:fltVal val="0"/>
                                          </p:val>
                                        </p:tav>
                                        <p:tav tm="100000">
                                          <p:val>
                                            <p:strVal val="#ppt_h"/>
                                          </p:val>
                                        </p:tav>
                                      </p:tavLst>
                                    </p:anim>
                                    <p:anim calcmode="lin" valueType="num">
                                      <p:cBhvr>
                                        <p:cTn id="57" dur="1000" fill="hold"/>
                                        <p:tgtEl>
                                          <p:spTgt spid="55"/>
                                        </p:tgtEl>
                                        <p:attrNameLst>
                                          <p:attrName>style.rotation</p:attrName>
                                        </p:attrNameLst>
                                      </p:cBhvr>
                                      <p:tavLst>
                                        <p:tav tm="0">
                                          <p:val>
                                            <p:fltVal val="90"/>
                                          </p:val>
                                        </p:tav>
                                        <p:tav tm="100000">
                                          <p:val>
                                            <p:fltVal val="0"/>
                                          </p:val>
                                        </p:tav>
                                      </p:tavLst>
                                    </p:anim>
                                    <p:animEffect transition="in" filter="fade">
                                      <p:cBhvr>
                                        <p:cTn id="58" dur="10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500"/>
                                        <p:tgtEl>
                                          <p:spTgt spid="53"/>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5"/>
                                        </p:tgtEl>
                                      </p:cBhvr>
                                    </p:animEffect>
                                    <p:set>
                                      <p:cBhvr>
                                        <p:cTn id="80" dur="1" fill="hold">
                                          <p:stCondLst>
                                            <p:cond delay="499"/>
                                          </p:stCondLst>
                                        </p:cTn>
                                        <p:tgtEl>
                                          <p:spTgt spid="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 calcmode="lin" valueType="num">
                                      <p:cBhvr>
                                        <p:cTn id="86" dur="1000" fill="hold"/>
                                        <p:tgtEl>
                                          <p:spTgt spid="56"/>
                                        </p:tgtEl>
                                        <p:attrNameLst>
                                          <p:attrName>ppt_w</p:attrName>
                                        </p:attrNameLst>
                                      </p:cBhvr>
                                      <p:tavLst>
                                        <p:tav tm="0">
                                          <p:val>
                                            <p:fltVal val="0"/>
                                          </p:val>
                                        </p:tav>
                                        <p:tav tm="100000">
                                          <p:val>
                                            <p:strVal val="#ppt_w"/>
                                          </p:val>
                                        </p:tav>
                                      </p:tavLst>
                                    </p:anim>
                                    <p:anim calcmode="lin" valueType="num">
                                      <p:cBhvr>
                                        <p:cTn id="87" dur="1000" fill="hold"/>
                                        <p:tgtEl>
                                          <p:spTgt spid="56"/>
                                        </p:tgtEl>
                                        <p:attrNameLst>
                                          <p:attrName>ppt_h</p:attrName>
                                        </p:attrNameLst>
                                      </p:cBhvr>
                                      <p:tavLst>
                                        <p:tav tm="0">
                                          <p:val>
                                            <p:fltVal val="0"/>
                                          </p:val>
                                        </p:tav>
                                        <p:tav tm="100000">
                                          <p:val>
                                            <p:strVal val="#ppt_h"/>
                                          </p:val>
                                        </p:tav>
                                      </p:tavLst>
                                    </p:anim>
                                    <p:anim calcmode="lin" valueType="num">
                                      <p:cBhvr>
                                        <p:cTn id="88" dur="1000" fill="hold"/>
                                        <p:tgtEl>
                                          <p:spTgt spid="56"/>
                                        </p:tgtEl>
                                        <p:attrNameLst>
                                          <p:attrName>style.rotation</p:attrName>
                                        </p:attrNameLst>
                                      </p:cBhvr>
                                      <p:tavLst>
                                        <p:tav tm="0">
                                          <p:val>
                                            <p:fltVal val="90"/>
                                          </p:val>
                                        </p:tav>
                                        <p:tav tm="100000">
                                          <p:val>
                                            <p:fltVal val="0"/>
                                          </p:val>
                                        </p:tav>
                                      </p:tavLst>
                                    </p:anim>
                                    <p:animEffect transition="in" filter="fade">
                                      <p:cBhvr>
                                        <p:cTn id="89" dur="10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childTnLst>
                          </p:cTn>
                        </p:par>
                        <p:par>
                          <p:cTn id="103" fill="hold">
                            <p:stCondLst>
                              <p:cond delay="1500"/>
                            </p:stCondLst>
                            <p:childTnLst>
                              <p:par>
                                <p:cTn id="104" presetID="10"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childTnLst>
                          </p:cTn>
                        </p:par>
                        <p:par>
                          <p:cTn id="107" fill="hold">
                            <p:stCondLst>
                              <p:cond delay="2000"/>
                            </p:stCondLst>
                            <p:childTnLst>
                              <p:par>
                                <p:cTn id="108" presetID="22" presetClass="entr" presetSubtype="8" fill="hold" grpId="0" nodeType="after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childTnLst>
                          </p:cTn>
                        </p:par>
                        <p:par>
                          <p:cTn id="111" fill="hold">
                            <p:stCondLst>
                              <p:cond delay="2500"/>
                            </p:stCondLst>
                            <p:childTnLst>
                              <p:par>
                                <p:cTn id="112" presetID="10" presetClass="entr" presetSubtype="0" fill="hold" grpId="0" nodeType="after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par>
                          <p:cTn id="115" fill="hold">
                            <p:stCondLst>
                              <p:cond delay="3000"/>
                            </p:stCondLst>
                            <p:childTnLst>
                              <p:par>
                                <p:cTn id="116" presetID="22" presetClass="entr" presetSubtype="8" fill="hold" grpId="0" nodeType="after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wipe(left)">
                                      <p:cBhvr>
                                        <p:cTn id="118" dur="500"/>
                                        <p:tgtEl>
                                          <p:spTgt spid="47"/>
                                        </p:tgtEl>
                                      </p:cBhvr>
                                    </p:animEffect>
                                  </p:childTnLst>
                                </p:cTn>
                              </p:par>
                            </p:childTnLst>
                          </p:cTn>
                        </p:par>
                        <p:par>
                          <p:cTn id="119" fill="hold">
                            <p:stCondLst>
                              <p:cond delay="3500"/>
                            </p:stCondLst>
                            <p:childTnLst>
                              <p:par>
                                <p:cTn id="120" presetID="10" presetClass="entr" presetSubtype="0" fill="hold" grpId="0" nodeType="after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childTnLst>
                          </p:cTn>
                        </p:par>
                        <p:par>
                          <p:cTn id="123" fill="hold">
                            <p:stCondLst>
                              <p:cond delay="4000"/>
                            </p:stCondLst>
                            <p:childTnLst>
                              <p:par>
                                <p:cTn id="124" presetID="22" presetClass="entr" presetSubtype="8" fill="hold" grpId="0" nodeType="after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left)">
                                      <p:cBhvr>
                                        <p:cTn id="126" dur="500"/>
                                        <p:tgtEl>
                                          <p:spTgt spid="49"/>
                                        </p:tgtEl>
                                      </p:cBhvr>
                                    </p:animEffect>
                                  </p:childTnLst>
                                </p:cTn>
                              </p:par>
                            </p:childTnLst>
                          </p:cTn>
                        </p:par>
                        <p:par>
                          <p:cTn id="127" fill="hold">
                            <p:stCondLst>
                              <p:cond delay="4500"/>
                            </p:stCondLst>
                            <p:childTnLst>
                              <p:par>
                                <p:cTn id="128" presetID="10" presetClass="entr" presetSubtype="0" fill="hold" grpId="0" nodeType="afterEffect">
                                  <p:stCondLst>
                                    <p:cond delay="0"/>
                                  </p:stCondLst>
                                  <p:childTnLst>
                                    <p:set>
                                      <p:cBhvr>
                                        <p:cTn id="129" dur="1" fill="hold">
                                          <p:stCondLst>
                                            <p:cond delay="0"/>
                                          </p:stCondLst>
                                        </p:cTn>
                                        <p:tgtEl>
                                          <p:spTgt spid="10"/>
                                        </p:tgtEl>
                                        <p:attrNameLst>
                                          <p:attrName>style.visibility</p:attrName>
                                        </p:attrNameLst>
                                      </p:cBhvr>
                                      <p:to>
                                        <p:strVal val="visible"/>
                                      </p:to>
                                    </p:set>
                                    <p:animEffect transition="in" filter="fade">
                                      <p:cBhvr>
                                        <p:cTn id="130" dur="500"/>
                                        <p:tgtEl>
                                          <p:spTgt spid="10"/>
                                        </p:tgtEl>
                                      </p:cBhvr>
                                    </p:animEffect>
                                  </p:childTnLst>
                                </p:cTn>
                              </p:par>
                            </p:childTnLst>
                          </p:cTn>
                        </p:par>
                        <p:par>
                          <p:cTn id="131" fill="hold">
                            <p:stCondLst>
                              <p:cond delay="5000"/>
                            </p:stCondLst>
                            <p:childTnLst>
                              <p:par>
                                <p:cTn id="132" presetID="22" presetClass="entr" presetSubtype="8" fill="hold" grpId="0" nodeType="after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wipe(left)">
                                      <p:cBhvr>
                                        <p:cTn id="134" dur="500"/>
                                        <p:tgtEl>
                                          <p:spTgt spid="51"/>
                                        </p:tgtEl>
                                      </p:cBhvr>
                                    </p:animEffect>
                                  </p:childTnLst>
                                </p:cTn>
                              </p:par>
                            </p:childTnLst>
                          </p:cTn>
                        </p:par>
                        <p:par>
                          <p:cTn id="135" fill="hold">
                            <p:stCondLst>
                              <p:cond delay="5500"/>
                            </p:stCondLst>
                            <p:childTnLst>
                              <p:par>
                                <p:cTn id="136" presetID="10" presetClass="entr" presetSubtype="0" fill="hold" grpId="0" nodeType="afterEffect">
                                  <p:stCondLst>
                                    <p:cond delay="0"/>
                                  </p:stCondLst>
                                  <p:childTnLst>
                                    <p:set>
                                      <p:cBhvr>
                                        <p:cTn id="137" dur="1" fill="hold">
                                          <p:stCondLst>
                                            <p:cond delay="0"/>
                                          </p:stCondLst>
                                        </p:cTn>
                                        <p:tgtEl>
                                          <p:spTgt spid="52"/>
                                        </p:tgtEl>
                                        <p:attrNameLst>
                                          <p:attrName>style.visibility</p:attrName>
                                        </p:attrNameLst>
                                      </p:cBhvr>
                                      <p:to>
                                        <p:strVal val="visible"/>
                                      </p:to>
                                    </p:set>
                                    <p:animEffect transition="in" filter="fade">
                                      <p:cBhvr>
                                        <p:cTn id="138" dur="500"/>
                                        <p:tgtEl>
                                          <p:spTgt spid="52"/>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10"/>
                                        </p:tgtEl>
                                      </p:cBhvr>
                                    </p:animEffect>
                                    <p:set>
                                      <p:cBhvr>
                                        <p:cTn id="143" dur="1" fill="hold">
                                          <p:stCondLst>
                                            <p:cond delay="499"/>
                                          </p:stCondLst>
                                        </p:cTn>
                                        <p:tgtEl>
                                          <p:spTgt spid="10"/>
                                        </p:tgtEl>
                                        <p:attrNameLst>
                                          <p:attrName>style.visibility</p:attrName>
                                        </p:attrNameLst>
                                      </p:cBhvr>
                                      <p:to>
                                        <p:strVal val="hidden"/>
                                      </p:to>
                                    </p:set>
                                  </p:childTnLst>
                                </p:cTn>
                              </p:par>
                              <p:par>
                                <p:cTn id="144" presetID="10" presetClass="entr" presetSubtype="0" fill="hold" grpId="0"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fade">
                                      <p:cBhvr>
                                        <p:cTn id="146" dur="500"/>
                                        <p:tgtEl>
                                          <p:spTgt spid="50"/>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 calcmode="lin" valueType="num">
                                      <p:cBhvr>
                                        <p:cTn id="149" dur="1000" fill="hold"/>
                                        <p:tgtEl>
                                          <p:spTgt spid="60"/>
                                        </p:tgtEl>
                                        <p:attrNameLst>
                                          <p:attrName>ppt_w</p:attrName>
                                        </p:attrNameLst>
                                      </p:cBhvr>
                                      <p:tavLst>
                                        <p:tav tm="0">
                                          <p:val>
                                            <p:fltVal val="0"/>
                                          </p:val>
                                        </p:tav>
                                        <p:tav tm="100000">
                                          <p:val>
                                            <p:strVal val="#ppt_w"/>
                                          </p:val>
                                        </p:tav>
                                      </p:tavLst>
                                    </p:anim>
                                    <p:anim calcmode="lin" valueType="num">
                                      <p:cBhvr>
                                        <p:cTn id="150" dur="1000" fill="hold"/>
                                        <p:tgtEl>
                                          <p:spTgt spid="60"/>
                                        </p:tgtEl>
                                        <p:attrNameLst>
                                          <p:attrName>ppt_h</p:attrName>
                                        </p:attrNameLst>
                                      </p:cBhvr>
                                      <p:tavLst>
                                        <p:tav tm="0">
                                          <p:val>
                                            <p:fltVal val="0"/>
                                          </p:val>
                                        </p:tav>
                                        <p:tav tm="100000">
                                          <p:val>
                                            <p:strVal val="#ppt_h"/>
                                          </p:val>
                                        </p:tav>
                                      </p:tavLst>
                                    </p:anim>
                                    <p:anim calcmode="lin" valueType="num">
                                      <p:cBhvr>
                                        <p:cTn id="151" dur="1000" fill="hold"/>
                                        <p:tgtEl>
                                          <p:spTgt spid="60"/>
                                        </p:tgtEl>
                                        <p:attrNameLst>
                                          <p:attrName>style.rotation</p:attrName>
                                        </p:attrNameLst>
                                      </p:cBhvr>
                                      <p:tavLst>
                                        <p:tav tm="0">
                                          <p:val>
                                            <p:fltVal val="90"/>
                                          </p:val>
                                        </p:tav>
                                        <p:tav tm="100000">
                                          <p:val>
                                            <p:fltVal val="0"/>
                                          </p:val>
                                        </p:tav>
                                      </p:tavLst>
                                    </p:anim>
                                    <p:animEffect transition="in" filter="fade">
                                      <p:cBhvr>
                                        <p:cTn id="15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3" grpId="0" animBg="1"/>
      <p:bldP spid="34" grpId="0" animBg="1"/>
      <p:bldP spid="35" grpId="0" animBg="1"/>
      <p:bldP spid="36" grpId="0" animBg="1"/>
      <p:bldP spid="37" grpId="0" animBg="1"/>
      <p:bldP spid="39" grpId="0" animBg="1"/>
      <p:bldP spid="41" grpId="0" animBg="1"/>
      <p:bldP spid="42" grpId="0" animBg="1"/>
      <p:bldP spid="3" grpId="0" animBg="1"/>
      <p:bldP spid="3" grpId="1" animBg="1"/>
      <p:bldP spid="43" grpId="0" animBg="1"/>
      <p:bldP spid="44" grpId="0" animBg="1"/>
      <p:bldP spid="45" grpId="0" animBg="1"/>
      <p:bldP spid="46" grpId="0" animBg="1"/>
      <p:bldP spid="47" grpId="0" animBg="1"/>
      <p:bldP spid="48" grpId="0" animBg="1"/>
      <p:bldP spid="49" grpId="0" animBg="1"/>
      <p:bldP spid="51" grpId="0" animBg="1"/>
      <p:bldP spid="52" grpId="0" animBg="1"/>
      <p:bldP spid="53" grpId="0" animBg="1"/>
      <p:bldP spid="38" grpId="0" animBg="1"/>
      <p:bldP spid="54" grpId="0" animBg="1"/>
      <p:bldP spid="5" grpId="0" animBg="1"/>
      <p:bldP spid="5" grpId="1" animBg="1"/>
      <p:bldP spid="55" grpId="0" animBg="1"/>
      <p:bldP spid="40" grpId="0" animBg="1"/>
      <p:bldP spid="56" grpId="0" animBg="1"/>
      <p:bldP spid="10" grpId="0" animBg="1"/>
      <p:bldP spid="10" grpId="1" animBg="1"/>
      <p:bldP spid="50" grpId="0" animBg="1"/>
      <p:bldP spid="6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0D22B851-EF06-C596-F0CA-13DD4E37B911}"/>
              </a:ext>
            </a:extLst>
          </p:cNvPr>
          <p:cNvSpPr/>
          <p:nvPr/>
        </p:nvSpPr>
        <p:spPr>
          <a:xfrm>
            <a:off x="2727484" y="2961483"/>
            <a:ext cx="2507456" cy="7429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400">
                <a:solidFill>
                  <a:schemeClr val="tx1"/>
                </a:solidFill>
                <a:latin typeface="+mj-ea"/>
                <a:ea typeface="+mj-ea"/>
              </a:rPr>
              <a:t>ブタノール</a:t>
            </a:r>
          </a:p>
        </p:txBody>
      </p:sp>
      <p:sp>
        <p:nvSpPr>
          <p:cNvPr id="8" name="正方形/長方形 7">
            <a:extLst>
              <a:ext uri="{FF2B5EF4-FFF2-40B4-BE49-F238E27FC236}">
                <a16:creationId xmlns:a16="http://schemas.microsoft.com/office/drawing/2014/main" id="{6CB19FF4-309D-5F7E-06E3-FA95658AA03A}"/>
              </a:ext>
            </a:extLst>
          </p:cNvPr>
          <p:cNvSpPr/>
          <p:nvPr/>
        </p:nvSpPr>
        <p:spPr>
          <a:xfrm>
            <a:off x="2728260" y="1799256"/>
            <a:ext cx="2507456" cy="7429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400">
                <a:solidFill>
                  <a:schemeClr val="tx1"/>
                </a:solidFill>
                <a:latin typeface="+mj-ea"/>
                <a:ea typeface="+mj-ea"/>
              </a:rPr>
              <a:t>水</a:t>
            </a:r>
          </a:p>
        </p:txBody>
      </p:sp>
      <p:sp>
        <p:nvSpPr>
          <p:cNvPr id="5" name="正方形/長方形 4">
            <a:extLst>
              <a:ext uri="{FF2B5EF4-FFF2-40B4-BE49-F238E27FC236}">
                <a16:creationId xmlns:a16="http://schemas.microsoft.com/office/drawing/2014/main" id="{5C20F553-705F-23DD-33CD-4A984B4FEE3F}"/>
              </a:ext>
            </a:extLst>
          </p:cNvPr>
          <p:cNvSpPr/>
          <p:nvPr/>
        </p:nvSpPr>
        <p:spPr>
          <a:xfrm>
            <a:off x="5599404" y="1799256"/>
            <a:ext cx="5022228" cy="742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a:solidFill>
                  <a:schemeClr val="tx1"/>
                </a:solidFill>
              </a:rPr>
              <a:t>DNA</a:t>
            </a:r>
            <a:r>
              <a:rPr kumimoji="1" lang="ja-JP" altLang="en-US" sz="2400">
                <a:solidFill>
                  <a:schemeClr val="tx1"/>
                </a:solidFill>
              </a:rPr>
              <a:t>，</a:t>
            </a:r>
            <a:r>
              <a:rPr kumimoji="1" lang="en-US" altLang="ja-JP" sz="2400">
                <a:solidFill>
                  <a:schemeClr val="accent6"/>
                </a:solidFill>
              </a:rPr>
              <a:t>RNA</a:t>
            </a:r>
            <a:r>
              <a:rPr kumimoji="1" lang="ja-JP" altLang="en-US" sz="2400">
                <a:solidFill>
                  <a:schemeClr val="tx1"/>
                </a:solidFill>
              </a:rPr>
              <a:t> など</a:t>
            </a:r>
          </a:p>
        </p:txBody>
      </p:sp>
      <p:sp>
        <p:nvSpPr>
          <p:cNvPr id="2" name="スライド番号プレースホルダー 1">
            <a:extLst>
              <a:ext uri="{FF2B5EF4-FFF2-40B4-BE49-F238E27FC236}">
                <a16:creationId xmlns:a16="http://schemas.microsoft.com/office/drawing/2014/main" id="{341C0113-E8CD-450E-374A-818887B10959}"/>
              </a:ext>
            </a:extLst>
          </p:cNvPr>
          <p:cNvSpPr>
            <a:spLocks noGrp="1"/>
          </p:cNvSpPr>
          <p:nvPr>
            <p:ph type="sldNum" sz="quarter" idx="26"/>
          </p:nvPr>
        </p:nvSpPr>
        <p:spPr/>
        <p:txBody>
          <a:bodyPr/>
          <a:lstStyle/>
          <a:p>
            <a:r>
              <a:rPr kumimoji="1" lang="en-US" altLang="ja-JP" dirty="0"/>
              <a:t>iv</a:t>
            </a:r>
            <a:endParaRPr kumimoji="1" lang="ja-JP" altLang="en-US" dirty="0">
              <a:latin typeface="+mn-ea"/>
              <a:ea typeface="+mn-ea"/>
            </a:endParaRPr>
          </a:p>
        </p:txBody>
      </p:sp>
      <p:sp>
        <p:nvSpPr>
          <p:cNvPr id="4" name="タイトル 3">
            <a:extLst>
              <a:ext uri="{FF2B5EF4-FFF2-40B4-BE49-F238E27FC236}">
                <a16:creationId xmlns:a16="http://schemas.microsoft.com/office/drawing/2014/main" id="{3AFCCA0A-CCB1-7381-848E-0F1D9B723ABB}"/>
              </a:ext>
            </a:extLst>
          </p:cNvPr>
          <p:cNvSpPr>
            <a:spLocks noGrp="1"/>
          </p:cNvSpPr>
          <p:nvPr>
            <p:ph type="title"/>
          </p:nvPr>
        </p:nvSpPr>
        <p:spPr/>
        <p:txBody>
          <a:bodyPr/>
          <a:lstStyle/>
          <a:p>
            <a:r>
              <a:rPr lang="en-US" altLang="ja-JP">
                <a:latin typeface="+mn-ea"/>
                <a:ea typeface="+mn-ea"/>
              </a:rPr>
              <a:t>SNRS</a:t>
            </a:r>
            <a:r>
              <a:rPr lang="ja-JP" altLang="en-US">
                <a:latin typeface="+mn-ea"/>
                <a:ea typeface="+mn-ea"/>
              </a:rPr>
              <a:t>の精製</a:t>
            </a:r>
            <a:endParaRPr kumimoji="1" lang="ja-JP" altLang="en-US">
              <a:latin typeface="+mn-ea"/>
              <a:ea typeface="+mn-ea"/>
            </a:endParaRPr>
          </a:p>
        </p:txBody>
      </p:sp>
      <p:grpSp>
        <p:nvGrpSpPr>
          <p:cNvPr id="13" name="グループ化 12">
            <a:extLst>
              <a:ext uri="{FF2B5EF4-FFF2-40B4-BE49-F238E27FC236}">
                <a16:creationId xmlns:a16="http://schemas.microsoft.com/office/drawing/2014/main" id="{C623FB6B-A489-2CB6-8A72-760372F09A50}"/>
              </a:ext>
            </a:extLst>
          </p:cNvPr>
          <p:cNvGrpSpPr/>
          <p:nvPr/>
        </p:nvGrpSpPr>
        <p:grpSpPr>
          <a:xfrm>
            <a:off x="901490" y="1597682"/>
            <a:ext cx="1202460" cy="4571998"/>
            <a:chOff x="901490" y="1597682"/>
            <a:chExt cx="1202460" cy="4571998"/>
          </a:xfrm>
        </p:grpSpPr>
        <p:sp>
          <p:nvSpPr>
            <p:cNvPr id="6" name="直角三角形 5">
              <a:extLst>
                <a:ext uri="{FF2B5EF4-FFF2-40B4-BE49-F238E27FC236}">
                  <a16:creationId xmlns:a16="http://schemas.microsoft.com/office/drawing/2014/main" id="{390615A6-81B4-44AC-EBED-C83C498FA295}"/>
                </a:ext>
              </a:extLst>
            </p:cNvPr>
            <p:cNvSpPr/>
            <p:nvPr/>
          </p:nvSpPr>
          <p:spPr>
            <a:xfrm flipH="1" flipV="1">
              <a:off x="1274738" y="1597682"/>
              <a:ext cx="829212" cy="4571998"/>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BC8D4E3-0556-1086-D0B4-3E4B2001DCE0}"/>
                </a:ext>
              </a:extLst>
            </p:cNvPr>
            <p:cNvSpPr/>
            <p:nvPr/>
          </p:nvSpPr>
          <p:spPr>
            <a:xfrm>
              <a:off x="901490" y="1597682"/>
              <a:ext cx="373248" cy="4571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a:solidFill>
                    <a:schemeClr val="tx1"/>
                  </a:solidFill>
                </a:rPr>
                <a:t>極性</a:t>
              </a:r>
            </a:p>
          </p:txBody>
        </p:sp>
      </p:grpSp>
      <p:sp>
        <p:nvSpPr>
          <p:cNvPr id="11" name="正方形/長方形 10">
            <a:extLst>
              <a:ext uri="{FF2B5EF4-FFF2-40B4-BE49-F238E27FC236}">
                <a16:creationId xmlns:a16="http://schemas.microsoft.com/office/drawing/2014/main" id="{AEDE2C7A-C034-A0A8-4294-CEFB7BE64214}"/>
              </a:ext>
            </a:extLst>
          </p:cNvPr>
          <p:cNvSpPr/>
          <p:nvPr/>
        </p:nvSpPr>
        <p:spPr>
          <a:xfrm>
            <a:off x="2727484" y="5240387"/>
            <a:ext cx="2507456" cy="7429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400">
                <a:solidFill>
                  <a:schemeClr val="tx1"/>
                </a:solidFill>
                <a:latin typeface="+mj-ea"/>
                <a:ea typeface="+mj-ea"/>
              </a:rPr>
              <a:t>ヘキサン</a:t>
            </a:r>
          </a:p>
        </p:txBody>
      </p:sp>
      <p:sp>
        <p:nvSpPr>
          <p:cNvPr id="33" name="正方形/長方形 32">
            <a:extLst>
              <a:ext uri="{FF2B5EF4-FFF2-40B4-BE49-F238E27FC236}">
                <a16:creationId xmlns:a16="http://schemas.microsoft.com/office/drawing/2014/main" id="{7DE01016-FFEC-F799-13B8-8CC2BD019E58}"/>
              </a:ext>
            </a:extLst>
          </p:cNvPr>
          <p:cNvSpPr/>
          <p:nvPr/>
        </p:nvSpPr>
        <p:spPr>
          <a:xfrm>
            <a:off x="5642941" y="5240387"/>
            <a:ext cx="5022228" cy="742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chemeClr val="tx1"/>
                </a:solidFill>
              </a:rPr>
              <a:t>脂質，テルペン など</a:t>
            </a:r>
          </a:p>
        </p:txBody>
      </p:sp>
      <p:sp>
        <p:nvSpPr>
          <p:cNvPr id="10" name="正方形/長方形 9">
            <a:extLst>
              <a:ext uri="{FF2B5EF4-FFF2-40B4-BE49-F238E27FC236}">
                <a16:creationId xmlns:a16="http://schemas.microsoft.com/office/drawing/2014/main" id="{E8E542B3-BB03-0B8B-17D7-6E64819294E8}"/>
              </a:ext>
            </a:extLst>
          </p:cNvPr>
          <p:cNvSpPr/>
          <p:nvPr/>
        </p:nvSpPr>
        <p:spPr>
          <a:xfrm>
            <a:off x="2727484" y="4126510"/>
            <a:ext cx="2507456" cy="7429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400">
                <a:solidFill>
                  <a:schemeClr val="tx1"/>
                </a:solidFill>
                <a:latin typeface="+mj-ea"/>
                <a:ea typeface="+mj-ea"/>
              </a:rPr>
              <a:t>酢酸エチル</a:t>
            </a:r>
          </a:p>
        </p:txBody>
      </p:sp>
      <p:sp>
        <p:nvSpPr>
          <p:cNvPr id="34" name="正方形/長方形 33">
            <a:extLst>
              <a:ext uri="{FF2B5EF4-FFF2-40B4-BE49-F238E27FC236}">
                <a16:creationId xmlns:a16="http://schemas.microsoft.com/office/drawing/2014/main" id="{EED3AE41-3D74-88B3-F8AB-7732A74B7F68}"/>
              </a:ext>
            </a:extLst>
          </p:cNvPr>
          <p:cNvSpPr/>
          <p:nvPr/>
        </p:nvSpPr>
        <p:spPr>
          <a:xfrm>
            <a:off x="5642941" y="4123710"/>
            <a:ext cx="5022228" cy="742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chemeClr val="tx1"/>
                </a:solidFill>
              </a:rPr>
              <a:t>フラボノイド，アルカロイド など</a:t>
            </a:r>
          </a:p>
        </p:txBody>
      </p:sp>
      <p:sp>
        <p:nvSpPr>
          <p:cNvPr id="9" name="正方形/長方形 8">
            <a:extLst>
              <a:ext uri="{FF2B5EF4-FFF2-40B4-BE49-F238E27FC236}">
                <a16:creationId xmlns:a16="http://schemas.microsoft.com/office/drawing/2014/main" id="{AFCFB443-26DE-2DFC-EF6F-4262E590FFDF}"/>
              </a:ext>
            </a:extLst>
          </p:cNvPr>
          <p:cNvSpPr/>
          <p:nvPr/>
        </p:nvSpPr>
        <p:spPr>
          <a:xfrm>
            <a:off x="2727484" y="2961483"/>
            <a:ext cx="2507456" cy="7429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a:solidFill>
                  <a:schemeClr val="tx1"/>
                </a:solidFill>
              </a:rPr>
              <a:t>ブタノール</a:t>
            </a:r>
          </a:p>
        </p:txBody>
      </p:sp>
      <p:sp>
        <p:nvSpPr>
          <p:cNvPr id="35" name="正方形/長方形 34">
            <a:extLst>
              <a:ext uri="{FF2B5EF4-FFF2-40B4-BE49-F238E27FC236}">
                <a16:creationId xmlns:a16="http://schemas.microsoft.com/office/drawing/2014/main" id="{82A49D0E-77BA-A1BA-9137-13919D619ADB}"/>
              </a:ext>
            </a:extLst>
          </p:cNvPr>
          <p:cNvSpPr/>
          <p:nvPr/>
        </p:nvSpPr>
        <p:spPr>
          <a:xfrm>
            <a:off x="5642941" y="2961483"/>
            <a:ext cx="5022228" cy="742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chemeClr val="accent6"/>
                </a:solidFill>
              </a:rPr>
              <a:t>フェノール</a:t>
            </a:r>
            <a:r>
              <a:rPr kumimoji="1" lang="ja-JP" altLang="en-US" sz="2400">
                <a:solidFill>
                  <a:schemeClr val="tx1"/>
                </a:solidFill>
              </a:rPr>
              <a:t>，配糖体 など</a:t>
            </a:r>
          </a:p>
        </p:txBody>
      </p:sp>
      <p:sp>
        <p:nvSpPr>
          <p:cNvPr id="40" name="正方形/長方形 39">
            <a:extLst>
              <a:ext uri="{FF2B5EF4-FFF2-40B4-BE49-F238E27FC236}">
                <a16:creationId xmlns:a16="http://schemas.microsoft.com/office/drawing/2014/main" id="{C7186FD9-0739-1946-3BEC-055E0D1A3A83}"/>
              </a:ext>
            </a:extLst>
          </p:cNvPr>
          <p:cNvSpPr/>
          <p:nvPr/>
        </p:nvSpPr>
        <p:spPr>
          <a:xfrm>
            <a:off x="577587" y="6457979"/>
            <a:ext cx="9536638" cy="742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a:t>∴）</a:t>
            </a:r>
            <a:r>
              <a:rPr kumimoji="1" lang="en-US" altLang="ja-JP" sz="2400"/>
              <a:t>SNRS</a:t>
            </a:r>
            <a:r>
              <a:rPr kumimoji="1" lang="ja-JP" altLang="en-US" sz="2400"/>
              <a:t>は「</a:t>
            </a:r>
            <a:r>
              <a:rPr kumimoji="1" lang="ja-JP" altLang="en-US" sz="2400">
                <a:solidFill>
                  <a:schemeClr val="accent6"/>
                </a:solidFill>
              </a:rPr>
              <a:t>中程度の極性を持つ物質</a:t>
            </a:r>
            <a:r>
              <a:rPr kumimoji="1" lang="ja-JP" altLang="en-US" sz="2400"/>
              <a:t>」であることが推察できる！</a:t>
            </a:r>
          </a:p>
        </p:txBody>
      </p:sp>
      <p:sp>
        <p:nvSpPr>
          <p:cNvPr id="20" name="爆発: 8 pt 19">
            <a:extLst>
              <a:ext uri="{FF2B5EF4-FFF2-40B4-BE49-F238E27FC236}">
                <a16:creationId xmlns:a16="http://schemas.microsoft.com/office/drawing/2014/main" id="{FF791B7E-510F-C792-BBEA-A39B9520975C}"/>
              </a:ext>
            </a:extLst>
          </p:cNvPr>
          <p:cNvSpPr/>
          <p:nvPr/>
        </p:nvSpPr>
        <p:spPr>
          <a:xfrm rot="20527498">
            <a:off x="2208142" y="2539640"/>
            <a:ext cx="1357714" cy="892430"/>
          </a:xfrm>
          <a:prstGeom prst="irregularSeal1">
            <a:avLst/>
          </a:prstGeom>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400">
                <a:solidFill>
                  <a:schemeClr val="accent6"/>
                </a:solidFill>
              </a:rPr>
              <a:t>活性</a:t>
            </a:r>
            <a:endParaRPr kumimoji="1" lang="en-US" altLang="ja-JP" sz="1400">
              <a:solidFill>
                <a:schemeClr val="accent6"/>
              </a:solidFill>
            </a:endParaRPr>
          </a:p>
          <a:p>
            <a:pPr algn="ctr"/>
            <a:r>
              <a:rPr kumimoji="1" lang="ja-JP" altLang="en-US" sz="1400">
                <a:solidFill>
                  <a:schemeClr val="accent6"/>
                </a:solidFill>
              </a:rPr>
              <a:t>アリ！</a:t>
            </a:r>
          </a:p>
        </p:txBody>
      </p:sp>
      <p:sp>
        <p:nvSpPr>
          <p:cNvPr id="3" name="思考の吹き出し: 雲形 2">
            <a:extLst>
              <a:ext uri="{FF2B5EF4-FFF2-40B4-BE49-F238E27FC236}">
                <a16:creationId xmlns:a16="http://schemas.microsoft.com/office/drawing/2014/main" id="{0C741F68-F6A9-D6B9-B437-99DFD6062701}"/>
              </a:ext>
            </a:extLst>
          </p:cNvPr>
          <p:cNvSpPr/>
          <p:nvPr/>
        </p:nvSpPr>
        <p:spPr>
          <a:xfrm>
            <a:off x="6528619" y="3908427"/>
            <a:ext cx="2629498" cy="1170882"/>
          </a:xfrm>
          <a:prstGeom prst="cloudCallout">
            <a:avLst>
              <a:gd name="adj1" fmla="val -45436"/>
              <a:gd name="adj2" fmla="val -726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2400"/>
              <a:t>防除物質に</a:t>
            </a:r>
            <a:endParaRPr kumimoji="1" lang="en-US" altLang="ja-JP" sz="2400"/>
          </a:p>
          <a:p>
            <a:pPr algn="ctr"/>
            <a:r>
              <a:rPr kumimoji="1" lang="ja-JP" altLang="en-US" sz="2400"/>
              <a:t>含まれる！</a:t>
            </a:r>
          </a:p>
        </p:txBody>
      </p:sp>
      <p:sp>
        <p:nvSpPr>
          <p:cNvPr id="39" name="フローチャート: 代替処理 38">
            <a:extLst>
              <a:ext uri="{FF2B5EF4-FFF2-40B4-BE49-F238E27FC236}">
                <a16:creationId xmlns:a16="http://schemas.microsoft.com/office/drawing/2014/main" id="{0165D9FE-06F4-00CB-8809-3E4758F43557}"/>
              </a:ext>
            </a:extLst>
          </p:cNvPr>
          <p:cNvSpPr/>
          <p:nvPr/>
        </p:nvSpPr>
        <p:spPr>
          <a:xfrm>
            <a:off x="7021765" y="1427175"/>
            <a:ext cx="3575407" cy="1555727"/>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kumimoji="1" lang="ja-JP" altLang="en-US" sz="2800">
                <a:solidFill>
                  <a:schemeClr val="accent6"/>
                </a:solidFill>
              </a:rPr>
              <a:t>似た極性の溶液</a:t>
            </a:r>
            <a:r>
              <a:rPr kumimoji="1" lang="ja-JP" altLang="en-US" sz="2800"/>
              <a:t>に，</a:t>
            </a:r>
            <a:endParaRPr kumimoji="1" lang="en-US" altLang="ja-JP" sz="2800"/>
          </a:p>
          <a:p>
            <a:r>
              <a:rPr kumimoji="1" lang="ja-JP" altLang="en-US" sz="2800"/>
              <a:t>溶出する性質がある．</a:t>
            </a:r>
          </a:p>
        </p:txBody>
      </p:sp>
      <p:sp>
        <p:nvSpPr>
          <p:cNvPr id="17" name="動作設定ボタン: 空白 16">
            <a:hlinkClick r:id="rId2" action="ppaction://hlinksldjump" highlightClick="1"/>
            <a:extLst>
              <a:ext uri="{FF2B5EF4-FFF2-40B4-BE49-F238E27FC236}">
                <a16:creationId xmlns:a16="http://schemas.microsoft.com/office/drawing/2014/main" id="{5A53DB97-4631-8154-9386-35F2F4901912}"/>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25686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randombar(horizontal)">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1000" fill="hold"/>
                                        <p:tgtEl>
                                          <p:spTgt spid="20"/>
                                        </p:tgtEl>
                                        <p:attrNameLst>
                                          <p:attrName>ppt_w</p:attrName>
                                        </p:attrNameLst>
                                      </p:cBhvr>
                                      <p:tavLst>
                                        <p:tav tm="0">
                                          <p:val>
                                            <p:fltVal val="0"/>
                                          </p:val>
                                        </p:tav>
                                        <p:tav tm="100000">
                                          <p:val>
                                            <p:strVal val="#ppt_w"/>
                                          </p:val>
                                        </p:tav>
                                      </p:tavLst>
                                    </p:anim>
                                    <p:anim calcmode="lin" valueType="num">
                                      <p:cBhvr>
                                        <p:cTn id="52" dur="1000" fill="hold"/>
                                        <p:tgtEl>
                                          <p:spTgt spid="20"/>
                                        </p:tgtEl>
                                        <p:attrNameLst>
                                          <p:attrName>ppt_h</p:attrName>
                                        </p:attrNameLst>
                                      </p:cBhvr>
                                      <p:tavLst>
                                        <p:tav tm="0">
                                          <p:val>
                                            <p:fltVal val="0"/>
                                          </p:val>
                                        </p:tav>
                                        <p:tav tm="100000">
                                          <p:val>
                                            <p:strVal val="#ppt_h"/>
                                          </p:val>
                                        </p:tav>
                                      </p:tavLst>
                                    </p:anim>
                                    <p:anim calcmode="lin" valueType="num">
                                      <p:cBhvr>
                                        <p:cTn id="53" dur="1000" fill="hold"/>
                                        <p:tgtEl>
                                          <p:spTgt spid="20"/>
                                        </p:tgtEl>
                                        <p:attrNameLst>
                                          <p:attrName>style.rotation</p:attrName>
                                        </p:attrNameLst>
                                      </p:cBhvr>
                                      <p:tavLst>
                                        <p:tav tm="0">
                                          <p:val>
                                            <p:fltVal val="90"/>
                                          </p:val>
                                        </p:tav>
                                        <p:tav tm="100000">
                                          <p:val>
                                            <p:fltVal val="0"/>
                                          </p:val>
                                        </p:tav>
                                      </p:tavLst>
                                    </p:anim>
                                    <p:animEffect transition="in" filter="fade">
                                      <p:cBhvr>
                                        <p:cTn id="54" dur="10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randombar(horizontal)">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37" presetClass="entr" presetSubtype="0"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900" decel="100000" fill="hold"/>
                                        <p:tgtEl>
                                          <p:spTgt spid="40"/>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animBg="1"/>
      <p:bldP spid="5" grpId="0"/>
      <p:bldP spid="11" grpId="0" animBg="1"/>
      <p:bldP spid="33" grpId="0"/>
      <p:bldP spid="10" grpId="0" animBg="1"/>
      <p:bldP spid="34" grpId="0"/>
      <p:bldP spid="9" grpId="0" animBg="1"/>
      <p:bldP spid="35" grpId="0"/>
      <p:bldP spid="40" grpId="0" animBg="1"/>
      <p:bldP spid="20" grpId="0" animBg="1"/>
      <p:bldP spid="3"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581255A-98FC-FB9E-1AD3-563E7A145ABC}"/>
              </a:ext>
            </a:extLst>
          </p:cNvPr>
          <p:cNvSpPr>
            <a:spLocks noGrp="1"/>
          </p:cNvSpPr>
          <p:nvPr>
            <p:ph type="sldNum" sz="quarter" idx="26"/>
          </p:nvPr>
        </p:nvSpPr>
        <p:spPr/>
        <p:txBody>
          <a:bodyPr/>
          <a:lstStyle/>
          <a:p>
            <a:r>
              <a:rPr kumimoji="1" lang="en-US" altLang="ja-JP" dirty="0"/>
              <a:t>v</a:t>
            </a:r>
            <a:endParaRPr kumimoji="1" lang="ja-JP" altLang="en-US" dirty="0">
              <a:latin typeface="+mn-ea"/>
              <a:ea typeface="+mn-ea"/>
            </a:endParaRPr>
          </a:p>
        </p:txBody>
      </p:sp>
      <p:sp>
        <p:nvSpPr>
          <p:cNvPr id="8" name="テキスト プレースホルダー 7">
            <a:extLst>
              <a:ext uri="{FF2B5EF4-FFF2-40B4-BE49-F238E27FC236}">
                <a16:creationId xmlns:a16="http://schemas.microsoft.com/office/drawing/2014/main" id="{52CA194C-B396-F1E8-ACC8-E8978FAAEE01}"/>
              </a:ext>
            </a:extLst>
          </p:cNvPr>
          <p:cNvSpPr>
            <a:spLocks noGrp="1"/>
          </p:cNvSpPr>
          <p:nvPr>
            <p:ph type="body" sz="quarter" idx="24"/>
          </p:nvPr>
        </p:nvSpPr>
        <p:spPr/>
        <p:txBody>
          <a:bodyPr/>
          <a:lstStyle/>
          <a:p>
            <a:pPr>
              <a:buClr>
                <a:schemeClr val="tx1"/>
              </a:buClr>
            </a:pPr>
            <a:r>
              <a:rPr lang="en-US" altLang="ja-JP" sz="3200"/>
              <a:t>x</a:t>
            </a:r>
            <a:r>
              <a:rPr lang="ja-JP" altLang="en-US" sz="3200"/>
              <a:t>軸</a:t>
            </a:r>
            <a:r>
              <a:rPr lang="en-US" altLang="ja-JP" sz="3200"/>
              <a:t>: </a:t>
            </a:r>
            <a:r>
              <a:rPr lang="ja-JP" altLang="en-US" sz="3200">
                <a:solidFill>
                  <a:schemeClr val="accent6"/>
                </a:solidFill>
              </a:rPr>
              <a:t>保持時間</a:t>
            </a:r>
            <a:endParaRPr lang="en-US" altLang="ja-JP" sz="3200">
              <a:solidFill>
                <a:schemeClr val="accent6"/>
              </a:solidFill>
            </a:endParaRPr>
          </a:p>
          <a:p>
            <a:pPr>
              <a:buClr>
                <a:schemeClr val="tx1"/>
              </a:buClr>
            </a:pPr>
            <a:r>
              <a:rPr lang="en-US" altLang="ja-JP" sz="3200"/>
              <a:t>y</a:t>
            </a:r>
            <a:r>
              <a:rPr lang="ja-JP" altLang="en-US" sz="3200"/>
              <a:t>軸</a:t>
            </a:r>
            <a:r>
              <a:rPr lang="en-US" altLang="ja-JP" sz="3200"/>
              <a:t>: </a:t>
            </a:r>
            <a:r>
              <a:rPr lang="ja-JP" altLang="en-US" sz="3200">
                <a:solidFill>
                  <a:schemeClr val="accent6"/>
                </a:solidFill>
              </a:rPr>
              <a:t>吸光度</a:t>
            </a:r>
            <a:r>
              <a:rPr lang="ja-JP" altLang="en-US" sz="3200"/>
              <a:t>（濃度）</a:t>
            </a:r>
            <a:endParaRPr lang="en-US" altLang="ja-JP" sz="3200"/>
          </a:p>
          <a:p>
            <a:pPr>
              <a:buClr>
                <a:schemeClr val="tx1"/>
              </a:buClr>
            </a:pPr>
            <a:r>
              <a:rPr lang="ja-JP" altLang="en-US" sz="3200">
                <a:solidFill>
                  <a:schemeClr val="accent6"/>
                </a:solidFill>
              </a:rPr>
              <a:t>保持時間の比較</a:t>
            </a:r>
            <a:r>
              <a:rPr lang="ja-JP" altLang="en-US" sz="3200"/>
              <a:t>をすることで，</a:t>
            </a:r>
            <a:r>
              <a:rPr lang="ja-JP" altLang="en-US" sz="3200">
                <a:solidFill>
                  <a:schemeClr val="accent6"/>
                </a:solidFill>
              </a:rPr>
              <a:t>定性分析</a:t>
            </a:r>
            <a:r>
              <a:rPr lang="ja-JP" altLang="en-US" sz="3200"/>
              <a:t>ができる．</a:t>
            </a:r>
            <a:endParaRPr lang="en-US" altLang="ja-JP" sz="3200"/>
          </a:p>
          <a:p>
            <a:pPr>
              <a:buClr>
                <a:schemeClr val="tx1"/>
              </a:buClr>
            </a:pPr>
            <a:r>
              <a:rPr lang="ja-JP" altLang="en-US" sz="3200"/>
              <a:t>今回の場合，</a:t>
            </a:r>
            <a:r>
              <a:rPr lang="en-US" altLang="ja-JP" sz="3200">
                <a:solidFill>
                  <a:schemeClr val="accent6"/>
                </a:solidFill>
              </a:rPr>
              <a:t>RT 4-8</a:t>
            </a:r>
            <a:r>
              <a:rPr lang="ja-JP" altLang="en-US" sz="3200">
                <a:solidFill>
                  <a:schemeClr val="accent6"/>
                </a:solidFill>
              </a:rPr>
              <a:t>付近</a:t>
            </a:r>
            <a:r>
              <a:rPr lang="ja-JP" altLang="en-US" sz="3200"/>
              <a:t>で</a:t>
            </a:r>
            <a:r>
              <a:rPr lang="ja-JP" altLang="en-US" sz="3200">
                <a:solidFill>
                  <a:schemeClr val="accent6"/>
                </a:solidFill>
              </a:rPr>
              <a:t>大きなピーク</a:t>
            </a:r>
            <a:r>
              <a:rPr lang="ja-JP" altLang="en-US" sz="3200"/>
              <a:t>が出ている．</a:t>
            </a:r>
            <a:endParaRPr lang="en-US" altLang="ja-JP" sz="3200"/>
          </a:p>
          <a:p>
            <a:pPr>
              <a:buClr>
                <a:schemeClr val="tx1"/>
              </a:buClr>
            </a:pPr>
            <a:r>
              <a:rPr lang="ja-JP" altLang="en-US" sz="3200"/>
              <a:t>このデータからも，</a:t>
            </a:r>
            <a:r>
              <a:rPr lang="ja-JP" altLang="en-US" sz="3200">
                <a:solidFill>
                  <a:schemeClr val="accent6"/>
                </a:solidFill>
              </a:rPr>
              <a:t>中極性化合物である</a:t>
            </a:r>
            <a:r>
              <a:rPr lang="ja-JP" altLang="en-US" sz="3200"/>
              <a:t>ことを示している．</a:t>
            </a:r>
            <a:endParaRPr lang="en-US" altLang="ja-JP" sz="3200"/>
          </a:p>
        </p:txBody>
      </p:sp>
      <p:sp>
        <p:nvSpPr>
          <p:cNvPr id="6" name="タイトル 5">
            <a:extLst>
              <a:ext uri="{FF2B5EF4-FFF2-40B4-BE49-F238E27FC236}">
                <a16:creationId xmlns:a16="http://schemas.microsoft.com/office/drawing/2014/main" id="{6AF2C38E-F80C-45CA-03E8-C9CF54A84346}"/>
              </a:ext>
            </a:extLst>
          </p:cNvPr>
          <p:cNvSpPr>
            <a:spLocks noGrp="1"/>
          </p:cNvSpPr>
          <p:nvPr>
            <p:ph type="title"/>
          </p:nvPr>
        </p:nvSpPr>
        <p:spPr/>
        <p:txBody>
          <a:bodyPr/>
          <a:lstStyle/>
          <a:p>
            <a:r>
              <a:rPr lang="en-US" altLang="ja-JP"/>
              <a:t>HPLC</a:t>
            </a:r>
            <a:r>
              <a:rPr lang="ja-JP" altLang="en-US"/>
              <a:t>クロマトグラム</a:t>
            </a:r>
          </a:p>
        </p:txBody>
      </p:sp>
      <p:sp>
        <p:nvSpPr>
          <p:cNvPr id="5" name="テキスト プレースホルダー 4">
            <a:extLst>
              <a:ext uri="{FF2B5EF4-FFF2-40B4-BE49-F238E27FC236}">
                <a16:creationId xmlns:a16="http://schemas.microsoft.com/office/drawing/2014/main" id="{13FEB2ED-0345-2F03-8890-E70589C542E4}"/>
              </a:ext>
            </a:extLst>
          </p:cNvPr>
          <p:cNvSpPr>
            <a:spLocks noGrp="1"/>
          </p:cNvSpPr>
          <p:nvPr>
            <p:ph type="body" sz="quarter" idx="22"/>
          </p:nvPr>
        </p:nvSpPr>
        <p:spPr/>
        <p:txBody>
          <a:bodyPr/>
          <a:lstStyle/>
          <a:p>
            <a:r>
              <a:rPr lang="en-US" altLang="ja-JP"/>
              <a:t>[Fig5] </a:t>
            </a:r>
            <a:r>
              <a:rPr lang="ja-JP" altLang="en-US"/>
              <a:t>伊藤先生作成．</a:t>
            </a:r>
          </a:p>
        </p:txBody>
      </p:sp>
      <p:grpSp>
        <p:nvGrpSpPr>
          <p:cNvPr id="10" name="グループ化 9">
            <a:extLst>
              <a:ext uri="{FF2B5EF4-FFF2-40B4-BE49-F238E27FC236}">
                <a16:creationId xmlns:a16="http://schemas.microsoft.com/office/drawing/2014/main" id="{BA4C6E50-EC4E-E1F8-6EE4-79CC0BD95574}"/>
              </a:ext>
            </a:extLst>
          </p:cNvPr>
          <p:cNvGrpSpPr/>
          <p:nvPr/>
        </p:nvGrpSpPr>
        <p:grpSpPr>
          <a:xfrm>
            <a:off x="119984" y="2496200"/>
            <a:ext cx="5105938" cy="3524625"/>
            <a:chOff x="119984" y="2524334"/>
            <a:chExt cx="5105938" cy="3524625"/>
          </a:xfrm>
        </p:grpSpPr>
        <p:pic>
          <p:nvPicPr>
            <p:cNvPr id="13" name="図 12" descr="グラフ, 箱ひげ図&#10;&#10;AI 生成コンテンツは誤りを含む可能性があります。">
              <a:extLst>
                <a:ext uri="{FF2B5EF4-FFF2-40B4-BE49-F238E27FC236}">
                  <a16:creationId xmlns:a16="http://schemas.microsoft.com/office/drawing/2014/main" id="{270EF14B-14D0-1D03-F699-CB6547AD7808}"/>
                </a:ext>
              </a:extLst>
            </p:cNvPr>
            <p:cNvPicPr>
              <a:picLocks noChangeAspect="1"/>
            </p:cNvPicPr>
            <p:nvPr/>
          </p:nvPicPr>
          <p:blipFill>
            <a:blip r:embed="rId2">
              <a:extLst>
                <a:ext uri="{28A0092B-C50C-407E-A947-70E740481C1C}">
                  <a14:useLocalDpi xmlns:a14="http://schemas.microsoft.com/office/drawing/2010/main" val="0"/>
                </a:ext>
              </a:extLst>
            </a:blip>
            <a:srcRect l="1661" t="11196" r="3178" b="3261"/>
            <a:stretch>
              <a:fillRect/>
            </a:stretch>
          </p:blipFill>
          <p:spPr>
            <a:xfrm>
              <a:off x="119985" y="2524334"/>
              <a:ext cx="5105937" cy="3216848"/>
            </a:xfrm>
            <a:prstGeom prst="rect">
              <a:avLst/>
            </a:prstGeom>
            <a:ln w="19050">
              <a:solidFill>
                <a:schemeClr val="accent1">
                  <a:lumMod val="60000"/>
                  <a:lumOff val="40000"/>
                </a:schemeClr>
              </a:solidFill>
            </a:ln>
          </p:spPr>
        </p:pic>
        <p:sp>
          <p:nvSpPr>
            <p:cNvPr id="9" name="テキスト ボックス 8">
              <a:extLst>
                <a:ext uri="{FF2B5EF4-FFF2-40B4-BE49-F238E27FC236}">
                  <a16:creationId xmlns:a16="http://schemas.microsoft.com/office/drawing/2014/main" id="{B86D58D4-D431-9CEA-E4A1-E01332C50FC8}"/>
                </a:ext>
              </a:extLst>
            </p:cNvPr>
            <p:cNvSpPr txBox="1"/>
            <p:nvPr/>
          </p:nvSpPr>
          <p:spPr>
            <a:xfrm>
              <a:off x="119984" y="5741182"/>
              <a:ext cx="5105937" cy="307777"/>
            </a:xfrm>
            <a:prstGeom prst="rect">
              <a:avLst/>
            </a:prstGeom>
            <a:noFill/>
          </p:spPr>
          <p:txBody>
            <a:bodyPr wrap="square" rtlCol="0">
              <a:spAutoFit/>
            </a:bodyPr>
            <a:lstStyle/>
            <a:p>
              <a:pPr algn="ctr"/>
              <a:r>
                <a:rPr kumimoji="1" lang="en-US" altLang="ja-JP" sz="1400">
                  <a:latin typeface="+mn-ea"/>
                </a:rPr>
                <a:t>Fig5 </a:t>
              </a:r>
              <a:r>
                <a:rPr kumimoji="1" lang="ja-JP" altLang="en-US" sz="1400">
                  <a:latin typeface="+mn-ea"/>
                </a:rPr>
                <a:t>ブタノール画分の</a:t>
              </a:r>
              <a:r>
                <a:rPr kumimoji="1" lang="en-US" altLang="ja-JP" sz="1400">
                  <a:latin typeface="+mn-ea"/>
                </a:rPr>
                <a:t>HPLC</a:t>
              </a:r>
              <a:r>
                <a:rPr kumimoji="1" lang="ja-JP" altLang="en-US" sz="1400">
                  <a:latin typeface="+mn-ea"/>
                </a:rPr>
                <a:t>クロマトグラフ</a:t>
              </a:r>
              <a:endParaRPr kumimoji="1" lang="en-US" altLang="ja-JP" sz="1400">
                <a:latin typeface="+mn-ea"/>
              </a:endParaRPr>
            </a:p>
          </p:txBody>
        </p:sp>
      </p:grpSp>
      <p:sp>
        <p:nvSpPr>
          <p:cNvPr id="11" name="正方形/長方形 10">
            <a:extLst>
              <a:ext uri="{FF2B5EF4-FFF2-40B4-BE49-F238E27FC236}">
                <a16:creationId xmlns:a16="http://schemas.microsoft.com/office/drawing/2014/main" id="{69D33914-5606-E926-0998-0842C708C26B}"/>
              </a:ext>
            </a:extLst>
          </p:cNvPr>
          <p:cNvSpPr/>
          <p:nvPr/>
        </p:nvSpPr>
        <p:spPr>
          <a:xfrm>
            <a:off x="1165029" y="3779837"/>
            <a:ext cx="237172" cy="1585239"/>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A4DE78E-AEDD-0119-A888-31CCF165A21E}"/>
              </a:ext>
            </a:extLst>
          </p:cNvPr>
          <p:cNvSpPr/>
          <p:nvPr/>
        </p:nvSpPr>
        <p:spPr>
          <a:xfrm>
            <a:off x="1560945" y="2735580"/>
            <a:ext cx="237172" cy="2629495"/>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動作設定ボタン: 空白 13">
            <a:hlinkClick r:id="rId3" action="ppaction://hlinksldjump" highlightClick="1"/>
            <a:extLst>
              <a:ext uri="{FF2B5EF4-FFF2-40B4-BE49-F238E27FC236}">
                <a16:creationId xmlns:a16="http://schemas.microsoft.com/office/drawing/2014/main" id="{B2DF3C9E-C144-0C92-5E11-92F61E680F08}"/>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2266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a:hlinkClick r:id="rId2" invalidUrl="https://doi.org/10.1007/1-4020-3570-5_44"/>
            <a:extLst>
              <a:ext uri="{FF2B5EF4-FFF2-40B4-BE49-F238E27FC236}">
                <a16:creationId xmlns:a16="http://schemas.microsoft.com/office/drawing/2014/main" id="{0F9A7248-5260-ADDF-A0E2-F2C15BC36859}"/>
              </a:ext>
            </a:extLst>
          </p:cNvPr>
          <p:cNvSpPr/>
          <p:nvPr/>
        </p:nvSpPr>
        <p:spPr>
          <a:xfrm>
            <a:off x="0" y="7219272"/>
            <a:ext cx="6007509" cy="3404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0AE6DADA-02C4-17A5-708C-8848AF7E4021}"/>
              </a:ext>
            </a:extLst>
          </p:cNvPr>
          <p:cNvSpPr>
            <a:spLocks noGrp="1"/>
          </p:cNvSpPr>
          <p:nvPr>
            <p:ph type="sldNum" sz="quarter" idx="26"/>
          </p:nvPr>
        </p:nvSpPr>
        <p:spPr/>
        <p:txBody>
          <a:bodyPr/>
          <a:lstStyle/>
          <a:p>
            <a:r>
              <a:rPr kumimoji="1" lang="en-US" altLang="ja-JP" dirty="0"/>
              <a:t>vi</a:t>
            </a:r>
            <a:endParaRPr kumimoji="1" lang="ja-JP" altLang="en-US" dirty="0">
              <a:latin typeface="+mn-ea"/>
              <a:ea typeface="+mn-ea"/>
            </a:endParaRPr>
          </a:p>
        </p:txBody>
      </p:sp>
      <p:sp>
        <p:nvSpPr>
          <p:cNvPr id="24" name="テキスト プレースホルダー 23">
            <a:extLst>
              <a:ext uri="{FF2B5EF4-FFF2-40B4-BE49-F238E27FC236}">
                <a16:creationId xmlns:a16="http://schemas.microsoft.com/office/drawing/2014/main" id="{DD218CA0-0C5A-7A84-EC03-C528749A75E8}"/>
              </a:ext>
            </a:extLst>
          </p:cNvPr>
          <p:cNvSpPr>
            <a:spLocks noGrp="1"/>
          </p:cNvSpPr>
          <p:nvPr>
            <p:ph type="body" sz="quarter" idx="24"/>
          </p:nvPr>
        </p:nvSpPr>
        <p:spPr>
          <a:xfrm>
            <a:off x="5257800" y="1317410"/>
            <a:ext cx="5408145" cy="6240297"/>
          </a:xfrm>
        </p:spPr>
        <p:txBody>
          <a:bodyPr/>
          <a:lstStyle/>
          <a:p>
            <a:r>
              <a:rPr lang="en-US" altLang="ja-JP" sz="3200" dirty="0"/>
              <a:t>SNRS</a:t>
            </a:r>
            <a:r>
              <a:rPr lang="ja-JP" altLang="en-US" sz="3200" dirty="0"/>
              <a:t>は</a:t>
            </a:r>
            <a:r>
              <a:rPr lang="ja-JP" altLang="en-US" sz="3200" dirty="0">
                <a:solidFill>
                  <a:schemeClr val="accent6"/>
                </a:solidFill>
              </a:rPr>
              <a:t>篩部を介して</a:t>
            </a:r>
            <a:r>
              <a:rPr lang="ja-JP" altLang="en-US" sz="3200" dirty="0"/>
              <a:t>，地上部から根へ移行する．</a:t>
            </a:r>
            <a:endParaRPr lang="en-US" altLang="ja-JP" sz="3200" dirty="0"/>
          </a:p>
          <a:p>
            <a:r>
              <a:rPr lang="ja-JP" altLang="en-US" sz="3200" dirty="0"/>
              <a:t>根に到達した</a:t>
            </a:r>
            <a:r>
              <a:rPr lang="en-US" altLang="ja-JP" sz="3200" dirty="0">
                <a:solidFill>
                  <a:schemeClr val="accent6"/>
                </a:solidFill>
              </a:rPr>
              <a:t>W82</a:t>
            </a:r>
            <a:r>
              <a:rPr lang="ja-JP" altLang="en-US" sz="3200" dirty="0">
                <a:solidFill>
                  <a:schemeClr val="accent6"/>
                </a:solidFill>
              </a:rPr>
              <a:t>で根粒形成制御する可能性が高い</a:t>
            </a:r>
            <a:r>
              <a:rPr lang="ja-JP" altLang="en-US" sz="3200" dirty="0"/>
              <a:t>．</a:t>
            </a:r>
            <a:endParaRPr lang="en-US" altLang="ja-JP" sz="3200" dirty="0"/>
          </a:p>
          <a:p>
            <a:r>
              <a:rPr lang="en-US" altLang="ja-JP" sz="3200" dirty="0">
                <a:latin typeface="+mn-ea"/>
              </a:rPr>
              <a:t>W82/NOD1-3</a:t>
            </a:r>
            <a:r>
              <a:rPr lang="ja-JP" altLang="en-US" sz="3200" dirty="0">
                <a:latin typeface="+mn-ea"/>
              </a:rPr>
              <a:t>の篩管液を，</a:t>
            </a:r>
            <a:r>
              <a:rPr lang="en-US" altLang="ja-JP" sz="3200" dirty="0">
                <a:latin typeface="+mn-ea"/>
              </a:rPr>
              <a:t>HPLC</a:t>
            </a:r>
            <a:r>
              <a:rPr lang="ja-JP" altLang="en-US" sz="3200" dirty="0">
                <a:latin typeface="+mn-ea"/>
              </a:rPr>
              <a:t>で分析した（</a:t>
            </a:r>
            <a:r>
              <a:rPr lang="en-US" altLang="ja-JP" sz="3200" dirty="0">
                <a:latin typeface="+mn-ea"/>
              </a:rPr>
              <a:t>Fig8</a:t>
            </a:r>
            <a:r>
              <a:rPr lang="ja-JP" altLang="en-US" sz="3200" dirty="0">
                <a:latin typeface="+mn-ea"/>
              </a:rPr>
              <a:t>）．</a:t>
            </a:r>
            <a:endParaRPr lang="en-US" altLang="ja-JP" sz="3200" dirty="0">
              <a:latin typeface="+mn-ea"/>
            </a:endParaRPr>
          </a:p>
          <a:p>
            <a:r>
              <a:rPr lang="ja-JP" altLang="en-US" sz="3200" dirty="0">
                <a:latin typeface="+mn-ea"/>
              </a:rPr>
              <a:t>両者ともに</a:t>
            </a:r>
            <a:r>
              <a:rPr lang="en-US" altLang="ja-JP" sz="3200" dirty="0">
                <a:solidFill>
                  <a:schemeClr val="accent6"/>
                </a:solidFill>
                <a:latin typeface="+mn-ea"/>
              </a:rPr>
              <a:t>W82</a:t>
            </a:r>
            <a:r>
              <a:rPr lang="ja-JP" altLang="en-US" sz="3200" dirty="0">
                <a:solidFill>
                  <a:schemeClr val="accent6"/>
                </a:solidFill>
                <a:latin typeface="+mn-ea"/>
              </a:rPr>
              <a:t>の篩管液のみで検出</a:t>
            </a:r>
            <a:r>
              <a:rPr lang="ja-JP" altLang="en-US" sz="3200" dirty="0">
                <a:latin typeface="+mn-ea"/>
              </a:rPr>
              <a:t>された．</a:t>
            </a:r>
            <a:endParaRPr lang="en-US" altLang="ja-JP" sz="3200" dirty="0">
              <a:latin typeface="+mn-ea"/>
            </a:endParaRPr>
          </a:p>
          <a:p>
            <a:r>
              <a:rPr lang="ja-JP" altLang="en-US" sz="3200" dirty="0">
                <a:latin typeface="+mn-ea"/>
              </a:rPr>
              <a:t>ピークの</a:t>
            </a:r>
            <a:r>
              <a:rPr lang="ja-JP" altLang="en-US" sz="3200" dirty="0">
                <a:solidFill>
                  <a:schemeClr val="accent6"/>
                </a:solidFill>
                <a:latin typeface="+mn-ea"/>
              </a:rPr>
              <a:t>保持時間が</a:t>
            </a:r>
            <a:r>
              <a:rPr lang="en-US" altLang="ja-JP" sz="3200" dirty="0">
                <a:solidFill>
                  <a:schemeClr val="accent6"/>
                </a:solidFill>
                <a:latin typeface="+mn-ea"/>
              </a:rPr>
              <a:t>30</a:t>
            </a:r>
            <a:r>
              <a:rPr lang="ja-JP" altLang="en-US" sz="3200" dirty="0">
                <a:solidFill>
                  <a:schemeClr val="accent6"/>
                </a:solidFill>
                <a:latin typeface="+mn-ea"/>
              </a:rPr>
              <a:t>秒差</a:t>
            </a:r>
            <a:r>
              <a:rPr lang="ja-JP" altLang="en-US" sz="3200" dirty="0">
                <a:latin typeface="+mn-ea"/>
              </a:rPr>
              <a:t>より，</a:t>
            </a:r>
            <a:r>
              <a:rPr lang="ja-JP" altLang="en-US" sz="3200" dirty="0">
                <a:solidFill>
                  <a:schemeClr val="accent6"/>
                </a:solidFill>
                <a:latin typeface="+mn-ea"/>
              </a:rPr>
              <a:t>別の化合物由来であると判断できる</a:t>
            </a:r>
            <a:r>
              <a:rPr lang="ja-JP" altLang="en-US" sz="3200" dirty="0">
                <a:latin typeface="+mn-ea"/>
              </a:rPr>
              <a:t>．</a:t>
            </a:r>
            <a:endParaRPr lang="en-US" altLang="ja-JP" sz="3200" dirty="0"/>
          </a:p>
        </p:txBody>
      </p:sp>
      <p:sp>
        <p:nvSpPr>
          <p:cNvPr id="4" name="タイトル 3">
            <a:extLst>
              <a:ext uri="{FF2B5EF4-FFF2-40B4-BE49-F238E27FC236}">
                <a16:creationId xmlns:a16="http://schemas.microsoft.com/office/drawing/2014/main" id="{DD99280E-F05C-7050-4452-993CA7BD5B97}"/>
              </a:ext>
            </a:extLst>
          </p:cNvPr>
          <p:cNvSpPr>
            <a:spLocks noGrp="1"/>
          </p:cNvSpPr>
          <p:nvPr>
            <p:ph type="title"/>
          </p:nvPr>
        </p:nvSpPr>
        <p:spPr/>
        <p:txBody>
          <a:bodyPr/>
          <a:lstStyle/>
          <a:p>
            <a:r>
              <a:rPr lang="en-US" altLang="ja-JP"/>
              <a:t>SNRS</a:t>
            </a:r>
            <a:r>
              <a:rPr lang="ja-JP" altLang="en-US"/>
              <a:t>は少なくとも</a:t>
            </a:r>
            <a:r>
              <a:rPr lang="en-US" altLang="ja-JP"/>
              <a:t>2</a:t>
            </a:r>
            <a:r>
              <a:rPr lang="ja-JP" altLang="en-US"/>
              <a:t>種以上は存在する</a:t>
            </a:r>
            <a:endParaRPr kumimoji="1" lang="ja-JP" altLang="en-US"/>
          </a:p>
        </p:txBody>
      </p:sp>
      <p:sp>
        <p:nvSpPr>
          <p:cNvPr id="5" name="テキスト プレースホルダー 4">
            <a:extLst>
              <a:ext uri="{FF2B5EF4-FFF2-40B4-BE49-F238E27FC236}">
                <a16:creationId xmlns:a16="http://schemas.microsoft.com/office/drawing/2014/main" id="{B3B6B900-8974-B00D-6DDC-E44A8AD7849B}"/>
              </a:ext>
            </a:extLst>
          </p:cNvPr>
          <p:cNvSpPr>
            <a:spLocks noGrp="1"/>
          </p:cNvSpPr>
          <p:nvPr>
            <p:ph type="body" sz="quarter" idx="22"/>
          </p:nvPr>
        </p:nvSpPr>
        <p:spPr/>
        <p:txBody>
          <a:bodyPr/>
          <a:lstStyle/>
          <a:p>
            <a:r>
              <a:rPr lang="en-US" altLang="ja-JP"/>
              <a:t>Kenjo et al. (2009). </a:t>
            </a:r>
            <a:r>
              <a:rPr lang="en-US" altLang="ja-JP" i="1"/>
              <a:t>Soil Science and Plant Nutrition</a:t>
            </a:r>
            <a:r>
              <a:rPr lang="en-US" altLang="ja-JP"/>
              <a:t> </a:t>
            </a:r>
            <a:r>
              <a:rPr lang="en-US" altLang="ja-JP" b="1"/>
              <a:t>56</a:t>
            </a:r>
            <a:r>
              <a:rPr lang="en-US" altLang="ja-JP"/>
              <a:t>: 399-406.</a:t>
            </a:r>
          </a:p>
        </p:txBody>
      </p:sp>
      <p:sp>
        <p:nvSpPr>
          <p:cNvPr id="9" name="動作設定ボタン: 空白 8">
            <a:hlinkClick r:id="rId3" action="ppaction://hlinksldjump" highlightClick="1"/>
            <a:extLst>
              <a:ext uri="{FF2B5EF4-FFF2-40B4-BE49-F238E27FC236}">
                <a16:creationId xmlns:a16="http://schemas.microsoft.com/office/drawing/2014/main" id="{0BB4977C-BEAE-57AA-EA0D-70F985EF306C}"/>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2CFE5221-89D2-C047-224D-B469946F9A31}"/>
              </a:ext>
            </a:extLst>
          </p:cNvPr>
          <p:cNvGrpSpPr/>
          <p:nvPr/>
        </p:nvGrpSpPr>
        <p:grpSpPr>
          <a:xfrm>
            <a:off x="401596" y="1781882"/>
            <a:ext cx="2161454" cy="2115340"/>
            <a:chOff x="532863" y="1756035"/>
            <a:chExt cx="2161454" cy="2115340"/>
          </a:xfrm>
        </p:grpSpPr>
        <p:pic>
          <p:nvPicPr>
            <p:cNvPr id="17" name="図 16">
              <a:extLst>
                <a:ext uri="{FF2B5EF4-FFF2-40B4-BE49-F238E27FC236}">
                  <a16:creationId xmlns:a16="http://schemas.microsoft.com/office/drawing/2014/main" id="{E0E3B536-FAAE-CDB1-034C-29AAD4771819}"/>
                </a:ext>
              </a:extLst>
            </p:cNvPr>
            <p:cNvPicPr>
              <a:picLocks noChangeAspect="1"/>
            </p:cNvPicPr>
            <p:nvPr/>
          </p:nvPicPr>
          <p:blipFill>
            <a:blip r:embed="rId4"/>
            <a:stretch>
              <a:fillRect/>
            </a:stretch>
          </p:blipFill>
          <p:spPr>
            <a:xfrm>
              <a:off x="532863" y="1756035"/>
              <a:ext cx="2161454" cy="1789235"/>
            </a:xfrm>
            <a:prstGeom prst="rect">
              <a:avLst/>
            </a:prstGeom>
            <a:ln w="19050">
              <a:solidFill>
                <a:schemeClr val="accent1">
                  <a:lumMod val="60000"/>
                  <a:lumOff val="40000"/>
                </a:schemeClr>
              </a:solidFill>
            </a:ln>
          </p:spPr>
        </p:pic>
        <p:sp>
          <p:nvSpPr>
            <p:cNvPr id="3" name="テキスト ボックス 2">
              <a:extLst>
                <a:ext uri="{FF2B5EF4-FFF2-40B4-BE49-F238E27FC236}">
                  <a16:creationId xmlns:a16="http://schemas.microsoft.com/office/drawing/2014/main" id="{C7CD7354-F851-CE5B-D9BF-055EDC84715C}"/>
                </a:ext>
              </a:extLst>
            </p:cNvPr>
            <p:cNvSpPr txBox="1"/>
            <p:nvPr/>
          </p:nvSpPr>
          <p:spPr>
            <a:xfrm>
              <a:off x="532863" y="3563598"/>
              <a:ext cx="2161454" cy="307777"/>
            </a:xfrm>
            <a:prstGeom prst="rect">
              <a:avLst/>
            </a:prstGeom>
            <a:noFill/>
          </p:spPr>
          <p:txBody>
            <a:bodyPr wrap="square" rtlCol="0">
              <a:spAutoFit/>
            </a:bodyPr>
            <a:lstStyle/>
            <a:p>
              <a:pPr algn="ctr"/>
              <a:r>
                <a:rPr kumimoji="1" lang="en-US" altLang="ja-JP" sz="1400">
                  <a:latin typeface="+mn-ea"/>
                </a:rPr>
                <a:t>Fig6 P-1</a:t>
              </a:r>
              <a:r>
                <a:rPr kumimoji="1" lang="ja-JP" altLang="en-US" sz="1400">
                  <a:latin typeface="+mn-ea"/>
                </a:rPr>
                <a:t>化合物の収集</a:t>
              </a:r>
              <a:endParaRPr kumimoji="1" lang="en-US" altLang="ja-JP" sz="1400">
                <a:latin typeface="+mn-ea"/>
              </a:endParaRPr>
            </a:p>
          </p:txBody>
        </p:sp>
      </p:grpSp>
      <p:grpSp>
        <p:nvGrpSpPr>
          <p:cNvPr id="11" name="グループ化 10">
            <a:extLst>
              <a:ext uri="{FF2B5EF4-FFF2-40B4-BE49-F238E27FC236}">
                <a16:creationId xmlns:a16="http://schemas.microsoft.com/office/drawing/2014/main" id="{F1B2BC18-BBE2-0458-D0C9-3BEACD82497D}"/>
              </a:ext>
            </a:extLst>
          </p:cNvPr>
          <p:cNvGrpSpPr/>
          <p:nvPr/>
        </p:nvGrpSpPr>
        <p:grpSpPr>
          <a:xfrm>
            <a:off x="2915390" y="1781882"/>
            <a:ext cx="1990069" cy="2131185"/>
            <a:chOff x="3053915" y="1756035"/>
            <a:chExt cx="1990069" cy="2131185"/>
          </a:xfrm>
        </p:grpSpPr>
        <p:pic>
          <p:nvPicPr>
            <p:cNvPr id="19" name="図 18">
              <a:extLst>
                <a:ext uri="{FF2B5EF4-FFF2-40B4-BE49-F238E27FC236}">
                  <a16:creationId xmlns:a16="http://schemas.microsoft.com/office/drawing/2014/main" id="{44D63482-A587-9E23-7EFF-D63B43F300E9}"/>
                </a:ext>
              </a:extLst>
            </p:cNvPr>
            <p:cNvPicPr>
              <a:picLocks noChangeAspect="1"/>
            </p:cNvPicPr>
            <p:nvPr/>
          </p:nvPicPr>
          <p:blipFill>
            <a:blip r:embed="rId5"/>
            <a:stretch>
              <a:fillRect/>
            </a:stretch>
          </p:blipFill>
          <p:spPr>
            <a:xfrm>
              <a:off x="3053915" y="1756035"/>
              <a:ext cx="1990068" cy="1789235"/>
            </a:xfrm>
            <a:prstGeom prst="rect">
              <a:avLst/>
            </a:prstGeom>
            <a:ln w="19050">
              <a:solidFill>
                <a:schemeClr val="accent1">
                  <a:lumMod val="60000"/>
                  <a:lumOff val="40000"/>
                </a:schemeClr>
              </a:solidFill>
            </a:ln>
          </p:spPr>
        </p:pic>
        <p:sp>
          <p:nvSpPr>
            <p:cNvPr id="6" name="テキスト ボックス 5">
              <a:extLst>
                <a:ext uri="{FF2B5EF4-FFF2-40B4-BE49-F238E27FC236}">
                  <a16:creationId xmlns:a16="http://schemas.microsoft.com/office/drawing/2014/main" id="{7ABC62C4-A4A4-DC7D-328A-F290774AA2F8}"/>
                </a:ext>
              </a:extLst>
            </p:cNvPr>
            <p:cNvSpPr txBox="1"/>
            <p:nvPr/>
          </p:nvSpPr>
          <p:spPr>
            <a:xfrm>
              <a:off x="3053916" y="3579443"/>
              <a:ext cx="1990068" cy="307777"/>
            </a:xfrm>
            <a:prstGeom prst="rect">
              <a:avLst/>
            </a:prstGeom>
            <a:noFill/>
          </p:spPr>
          <p:txBody>
            <a:bodyPr wrap="square" rtlCol="0">
              <a:spAutoFit/>
            </a:bodyPr>
            <a:lstStyle/>
            <a:p>
              <a:pPr algn="ctr"/>
              <a:r>
                <a:rPr kumimoji="1" lang="en-US" altLang="ja-JP" sz="1400">
                  <a:latin typeface="+mn-ea"/>
                </a:rPr>
                <a:t>Fig7 P-2</a:t>
              </a:r>
              <a:r>
                <a:rPr kumimoji="1" lang="ja-JP" altLang="en-US" sz="1400">
                  <a:latin typeface="+mn-ea"/>
                </a:rPr>
                <a:t>化合物の収集</a:t>
              </a:r>
              <a:endParaRPr kumimoji="1" lang="en-US" altLang="ja-JP" sz="1400">
                <a:latin typeface="+mn-ea"/>
              </a:endParaRPr>
            </a:p>
          </p:txBody>
        </p:sp>
      </p:grpSp>
      <p:grpSp>
        <p:nvGrpSpPr>
          <p:cNvPr id="16" name="グループ化 15">
            <a:extLst>
              <a:ext uri="{FF2B5EF4-FFF2-40B4-BE49-F238E27FC236}">
                <a16:creationId xmlns:a16="http://schemas.microsoft.com/office/drawing/2014/main" id="{C3BC7F15-DA5C-79AB-0929-E5B675F80509}"/>
              </a:ext>
            </a:extLst>
          </p:cNvPr>
          <p:cNvGrpSpPr/>
          <p:nvPr/>
        </p:nvGrpSpPr>
        <p:grpSpPr>
          <a:xfrm>
            <a:off x="792362" y="4238329"/>
            <a:ext cx="3821202" cy="2810382"/>
            <a:chOff x="906662" y="4273006"/>
            <a:chExt cx="3821202" cy="2810382"/>
          </a:xfrm>
        </p:grpSpPr>
        <p:pic>
          <p:nvPicPr>
            <p:cNvPr id="14" name="図 13" descr="ダイアグラム&#10;&#10;AI 生成コンテンツは誤りを含む可能性があります。">
              <a:extLst>
                <a:ext uri="{FF2B5EF4-FFF2-40B4-BE49-F238E27FC236}">
                  <a16:creationId xmlns:a16="http://schemas.microsoft.com/office/drawing/2014/main" id="{C4CCFE21-5453-B5C1-022B-63917CCEE3ED}"/>
                </a:ext>
              </a:extLst>
            </p:cNvPr>
            <p:cNvPicPr>
              <a:picLocks noChangeAspect="1"/>
            </p:cNvPicPr>
            <p:nvPr/>
          </p:nvPicPr>
          <p:blipFill>
            <a:blip r:embed="rId6"/>
            <a:stretch>
              <a:fillRect/>
            </a:stretch>
          </p:blipFill>
          <p:spPr>
            <a:xfrm>
              <a:off x="906662" y="4273006"/>
              <a:ext cx="3821202" cy="2262364"/>
            </a:xfrm>
            <a:prstGeom prst="rect">
              <a:avLst/>
            </a:prstGeom>
            <a:ln w="19050">
              <a:solidFill>
                <a:schemeClr val="accent1">
                  <a:lumMod val="60000"/>
                  <a:lumOff val="40000"/>
                </a:schemeClr>
              </a:solidFill>
            </a:ln>
          </p:spPr>
        </p:pic>
        <p:sp>
          <p:nvSpPr>
            <p:cNvPr id="15" name="テキスト ボックス 14">
              <a:extLst>
                <a:ext uri="{FF2B5EF4-FFF2-40B4-BE49-F238E27FC236}">
                  <a16:creationId xmlns:a16="http://schemas.microsoft.com/office/drawing/2014/main" id="{2EC5710F-33B6-430E-A8F9-7916B26557F4}"/>
                </a:ext>
              </a:extLst>
            </p:cNvPr>
            <p:cNvSpPr txBox="1"/>
            <p:nvPr/>
          </p:nvSpPr>
          <p:spPr>
            <a:xfrm>
              <a:off x="906662" y="6560168"/>
              <a:ext cx="3821202" cy="523220"/>
            </a:xfrm>
            <a:prstGeom prst="rect">
              <a:avLst/>
            </a:prstGeom>
            <a:noFill/>
          </p:spPr>
          <p:txBody>
            <a:bodyPr wrap="square" rtlCol="0">
              <a:spAutoFit/>
            </a:bodyPr>
            <a:lstStyle/>
            <a:p>
              <a:pPr algn="ctr"/>
              <a:r>
                <a:rPr kumimoji="1" lang="en-US" altLang="ja-JP" sz="1400">
                  <a:latin typeface="+mn-ea"/>
                </a:rPr>
                <a:t>Fig8 W82/NOD1-3</a:t>
              </a:r>
              <a:r>
                <a:rPr kumimoji="1" lang="ja-JP" altLang="en-US" sz="1400">
                  <a:latin typeface="+mn-ea"/>
                </a:rPr>
                <a:t>の篩管液から調整した</a:t>
              </a:r>
              <a:endParaRPr kumimoji="1" lang="en-US" altLang="ja-JP" sz="1400">
                <a:latin typeface="+mn-ea"/>
              </a:endParaRPr>
            </a:p>
            <a:p>
              <a:pPr algn="ctr"/>
              <a:r>
                <a:rPr kumimoji="1" lang="en-US" altLang="ja-JP" sz="1400">
                  <a:latin typeface="+mn-ea"/>
                </a:rPr>
                <a:t>HPLC</a:t>
              </a:r>
              <a:r>
                <a:rPr kumimoji="1" lang="ja-JP" altLang="en-US" sz="1400">
                  <a:latin typeface="+mn-ea"/>
                </a:rPr>
                <a:t>クロマトグラム</a:t>
              </a:r>
              <a:endParaRPr kumimoji="1" lang="en-US" altLang="ja-JP" sz="1400">
                <a:latin typeface="+mn-ea"/>
              </a:endParaRPr>
            </a:p>
          </p:txBody>
        </p:sp>
      </p:grpSp>
      <p:sp>
        <p:nvSpPr>
          <p:cNvPr id="8" name="正方形/長方形 7">
            <a:extLst>
              <a:ext uri="{FF2B5EF4-FFF2-40B4-BE49-F238E27FC236}">
                <a16:creationId xmlns:a16="http://schemas.microsoft.com/office/drawing/2014/main" id="{E50A871F-CCAD-0ADD-D90A-45C8B4E4BC2C}"/>
              </a:ext>
            </a:extLst>
          </p:cNvPr>
          <p:cNvSpPr/>
          <p:nvPr/>
        </p:nvSpPr>
        <p:spPr>
          <a:xfrm>
            <a:off x="1268901" y="4814047"/>
            <a:ext cx="237172" cy="530370"/>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968305F-43F8-B117-8413-2BF3457DDDEA}"/>
              </a:ext>
            </a:extLst>
          </p:cNvPr>
          <p:cNvSpPr/>
          <p:nvPr/>
        </p:nvSpPr>
        <p:spPr>
          <a:xfrm>
            <a:off x="3472763" y="5100917"/>
            <a:ext cx="237172" cy="243499"/>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272115E-46D2-040B-76C9-E4F1F44C99E7}"/>
              </a:ext>
            </a:extLst>
          </p:cNvPr>
          <p:cNvSpPr/>
          <p:nvPr/>
        </p:nvSpPr>
        <p:spPr>
          <a:xfrm>
            <a:off x="1268901" y="6182197"/>
            <a:ext cx="237172" cy="138592"/>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6A8D83B-322F-7611-3819-6141B3D84B69}"/>
              </a:ext>
            </a:extLst>
          </p:cNvPr>
          <p:cNvSpPr/>
          <p:nvPr/>
        </p:nvSpPr>
        <p:spPr>
          <a:xfrm>
            <a:off x="3472763" y="6182816"/>
            <a:ext cx="237172" cy="138592"/>
          </a:xfrm>
          <a:prstGeom prst="rect">
            <a:avLst/>
          </a:prstGeom>
          <a:solidFill>
            <a:schemeClr val="accent6">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左右 19">
            <a:extLst>
              <a:ext uri="{FF2B5EF4-FFF2-40B4-BE49-F238E27FC236}">
                <a16:creationId xmlns:a16="http://schemas.microsoft.com/office/drawing/2014/main" id="{E77D89BE-3CCA-C79B-4A62-81C731802570}"/>
              </a:ext>
            </a:extLst>
          </p:cNvPr>
          <p:cNvSpPr/>
          <p:nvPr/>
        </p:nvSpPr>
        <p:spPr>
          <a:xfrm>
            <a:off x="1506073" y="5580327"/>
            <a:ext cx="1966690" cy="740462"/>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2400" dirty="0"/>
              <a:t>30</a:t>
            </a:r>
            <a:r>
              <a:rPr kumimoji="1" lang="ja-JP" altLang="en-US" sz="2400" dirty="0"/>
              <a:t>秒差</a:t>
            </a:r>
          </a:p>
        </p:txBody>
      </p:sp>
    </p:spTree>
    <p:extLst>
      <p:ext uri="{BB962C8B-B14F-4D97-AF65-F5344CB8AC3E}">
        <p14:creationId xmlns:p14="http://schemas.microsoft.com/office/powerpoint/2010/main" val="102797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animEffect transition="in" filter="fade">
                                      <p:cBhvr>
                                        <p:cTn id="43" dur="500"/>
                                        <p:tgtEl>
                                          <p:spTgt spid="24">
                                            <p:txEl>
                                              <p:pRg st="4" end="4"/>
                                            </p:txEl>
                                          </p:spTgt>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8" grpId="0" animBg="1"/>
      <p:bldP spid="10" grpId="0" animBg="1"/>
      <p:bldP spid="13" grpId="0" animBg="1"/>
      <p:bldP spid="18"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正方形/長方形 8">
            <a:hlinkClick r:id="rId2" invalidUrl="https://doi.org/10.1080/00380768.1992.10416966"/>
            <a:extLst>
              <a:ext uri="{FF2B5EF4-FFF2-40B4-BE49-F238E27FC236}">
                <a16:creationId xmlns:a16="http://schemas.microsoft.com/office/drawing/2014/main" id="{0B5ABE01-8647-E5A5-6800-E29681E24EEA}"/>
              </a:ext>
            </a:extLst>
          </p:cNvPr>
          <p:cNvSpPr/>
          <p:nvPr/>
        </p:nvSpPr>
        <p:spPr>
          <a:xfrm>
            <a:off x="-12935" y="7252198"/>
            <a:ext cx="6155587" cy="3055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4">
            <a:extLst>
              <a:ext uri="{FF2B5EF4-FFF2-40B4-BE49-F238E27FC236}">
                <a16:creationId xmlns:a16="http://schemas.microsoft.com/office/drawing/2014/main" id="{52D31C68-915C-81C3-A2A6-5F45A034FD9F}"/>
              </a:ext>
            </a:extLst>
          </p:cNvPr>
          <p:cNvSpPr>
            <a:spLocks noGrp="1"/>
          </p:cNvSpPr>
          <p:nvPr>
            <p:ph type="body" sz="quarter" idx="22"/>
          </p:nvPr>
        </p:nvSpPr>
        <p:spPr/>
        <p:txBody>
          <a:bodyPr/>
          <a:lstStyle/>
          <a:p>
            <a:r>
              <a:rPr lang="en-US" altLang="ja-JP"/>
              <a:t>Akao &amp; Kouchi. (1992). </a:t>
            </a:r>
            <a:r>
              <a:rPr lang="en-US" altLang="ja-JP" i="1"/>
              <a:t>Soil</a:t>
            </a:r>
            <a:r>
              <a:rPr lang="en-US" altLang="ja-JP"/>
              <a:t> </a:t>
            </a:r>
            <a:r>
              <a:rPr lang="en-US" altLang="ja-JP" i="1"/>
              <a:t>Science</a:t>
            </a:r>
            <a:r>
              <a:rPr lang="en-US" altLang="ja-JP"/>
              <a:t> </a:t>
            </a:r>
            <a:r>
              <a:rPr lang="en-US" altLang="ja-JP" i="1"/>
              <a:t>and</a:t>
            </a:r>
            <a:r>
              <a:rPr lang="en-US" altLang="ja-JP"/>
              <a:t> </a:t>
            </a:r>
            <a:r>
              <a:rPr lang="en-US" altLang="ja-JP" i="1"/>
              <a:t>Plant</a:t>
            </a:r>
            <a:r>
              <a:rPr lang="en-US" altLang="ja-JP"/>
              <a:t> </a:t>
            </a:r>
            <a:r>
              <a:rPr lang="en-US" altLang="ja-JP" i="1"/>
              <a:t>Nutrition</a:t>
            </a:r>
            <a:r>
              <a:rPr lang="en-US" altLang="ja-JP"/>
              <a:t> </a:t>
            </a:r>
            <a:r>
              <a:rPr lang="en-US" altLang="ja-JP" b="1"/>
              <a:t>38</a:t>
            </a:r>
            <a:r>
              <a:rPr lang="en-US" altLang="ja-JP"/>
              <a:t>: 183–187.</a:t>
            </a:r>
            <a:endParaRPr lang="ja-JP" altLang="en-US"/>
          </a:p>
        </p:txBody>
      </p:sp>
      <p:sp>
        <p:nvSpPr>
          <p:cNvPr id="2" name="スライド番号プレースホルダー 1">
            <a:extLst>
              <a:ext uri="{FF2B5EF4-FFF2-40B4-BE49-F238E27FC236}">
                <a16:creationId xmlns:a16="http://schemas.microsoft.com/office/drawing/2014/main" id="{9AA89376-B7B8-667C-120D-B9A819425B80}"/>
              </a:ext>
            </a:extLst>
          </p:cNvPr>
          <p:cNvSpPr>
            <a:spLocks noGrp="1"/>
          </p:cNvSpPr>
          <p:nvPr>
            <p:ph type="sldNum" sz="quarter" idx="26"/>
          </p:nvPr>
        </p:nvSpPr>
        <p:spPr/>
        <p:txBody>
          <a:bodyPr/>
          <a:lstStyle/>
          <a:p>
            <a:r>
              <a:rPr kumimoji="1" lang="en-US" altLang="ja-JP" dirty="0"/>
              <a:t>vii</a:t>
            </a:r>
            <a:endParaRPr kumimoji="1" lang="ja-JP" altLang="en-US" b="1" dirty="0"/>
          </a:p>
        </p:txBody>
      </p:sp>
      <p:sp>
        <p:nvSpPr>
          <p:cNvPr id="3" name="テキスト プレースホルダー 2">
            <a:extLst>
              <a:ext uri="{FF2B5EF4-FFF2-40B4-BE49-F238E27FC236}">
                <a16:creationId xmlns:a16="http://schemas.microsoft.com/office/drawing/2014/main" id="{1D9C9D45-58BC-F2A4-6585-1786C9D4B4BA}"/>
              </a:ext>
            </a:extLst>
          </p:cNvPr>
          <p:cNvSpPr>
            <a:spLocks noGrp="1"/>
          </p:cNvSpPr>
          <p:nvPr>
            <p:ph type="body" sz="quarter" idx="24"/>
          </p:nvPr>
        </p:nvSpPr>
        <p:spPr/>
        <p:txBody>
          <a:bodyPr/>
          <a:lstStyle/>
          <a:p>
            <a:pPr marL="0" indent="0">
              <a:buNone/>
            </a:pPr>
            <a:r>
              <a:rPr lang="ja-JP" altLang="en-US"/>
              <a:t>日本でも，</a:t>
            </a:r>
            <a:r>
              <a:rPr lang="ja-JP" altLang="en-US">
                <a:solidFill>
                  <a:schemeClr val="accent6"/>
                </a:solidFill>
              </a:rPr>
              <a:t>根粒超多着生変異株</a:t>
            </a:r>
            <a:r>
              <a:rPr lang="ja-JP" altLang="en-US"/>
              <a:t>が作成された．</a:t>
            </a:r>
            <a:endParaRPr lang="en-US" altLang="ja-JP"/>
          </a:p>
          <a:p>
            <a:pPr marL="0" indent="0">
              <a:buNone/>
            </a:pPr>
            <a:endParaRPr lang="en-US" altLang="ja-JP" sz="3200"/>
          </a:p>
          <a:p>
            <a:pPr marL="536575" indent="-536575"/>
            <a:r>
              <a:rPr lang="ja-JP" altLang="en-US" sz="3200"/>
              <a:t>ダイズ</a:t>
            </a:r>
            <a:r>
              <a:rPr lang="en-US" altLang="ja-JP" sz="3200" i="1">
                <a:latin typeface="+mj-ea"/>
                <a:ea typeface="+mj-ea"/>
              </a:rPr>
              <a:t>Glycine max</a:t>
            </a:r>
          </a:p>
          <a:p>
            <a:pPr marL="1160463" lvl="1" indent="-623888">
              <a:buFont typeface="Wingdings" pitchFamily="2" charset="2"/>
              <a:buChar char="n"/>
            </a:pPr>
            <a:r>
              <a:rPr lang="ja-JP" altLang="en-US" sz="3200"/>
              <a:t>通常着生株</a:t>
            </a:r>
            <a:r>
              <a:rPr lang="en-US" altLang="ja-JP" sz="3200"/>
              <a:t>:</a:t>
            </a:r>
            <a:endParaRPr lang="ja-JP" altLang="en-US" sz="3200"/>
          </a:p>
          <a:p>
            <a:pPr marL="1800225" lvl="1" indent="0" algn="just">
              <a:buNone/>
            </a:pPr>
            <a:r>
              <a:rPr lang="en-US" altLang="ja-JP" sz="3200" err="1">
                <a:latin typeface="+mj-ea"/>
                <a:ea typeface="+mj-ea"/>
              </a:rPr>
              <a:t>Enrei</a:t>
            </a:r>
            <a:r>
              <a:rPr lang="ja-JP" altLang="en-US" sz="3200"/>
              <a:t>（</a:t>
            </a:r>
            <a:r>
              <a:rPr lang="en-US" altLang="ja-JP" sz="3200"/>
              <a:t>Fig9</a:t>
            </a:r>
            <a:r>
              <a:rPr lang="ja-JP" altLang="en-US" sz="3200"/>
              <a:t>）</a:t>
            </a:r>
            <a:endParaRPr lang="en-US" altLang="ja-JP" sz="3200"/>
          </a:p>
          <a:p>
            <a:pPr marL="1160463" lvl="1" indent="-623888">
              <a:buFont typeface="Wingdings" pitchFamily="2" charset="2"/>
              <a:buChar char="n"/>
            </a:pPr>
            <a:r>
              <a:rPr lang="ja-JP" altLang="en-US" sz="3200"/>
              <a:t>根粒超多着生変異株</a:t>
            </a:r>
            <a:r>
              <a:rPr lang="en-US" altLang="ja-JP" sz="3200"/>
              <a:t>:</a:t>
            </a:r>
            <a:endParaRPr lang="ja-JP" altLang="en-US" sz="3200"/>
          </a:p>
          <a:p>
            <a:pPr marL="1800225" lvl="1" indent="0" algn="just">
              <a:buNone/>
            </a:pPr>
            <a:r>
              <a:rPr lang="en-US" altLang="ja-JP" sz="3200">
                <a:latin typeface="+mj-ea"/>
                <a:ea typeface="+mj-ea"/>
              </a:rPr>
              <a:t>EN6500</a:t>
            </a:r>
            <a:r>
              <a:rPr lang="ja-JP" altLang="en-US" sz="3200"/>
              <a:t>（</a:t>
            </a:r>
            <a:r>
              <a:rPr lang="en-US" altLang="ja-JP" sz="3200"/>
              <a:t>Fig10</a:t>
            </a:r>
            <a:r>
              <a:rPr lang="ja-JP" altLang="en-US" sz="3200"/>
              <a:t>）</a:t>
            </a:r>
          </a:p>
        </p:txBody>
      </p:sp>
      <p:sp>
        <p:nvSpPr>
          <p:cNvPr id="4" name="タイトル 3">
            <a:extLst>
              <a:ext uri="{FF2B5EF4-FFF2-40B4-BE49-F238E27FC236}">
                <a16:creationId xmlns:a16="http://schemas.microsoft.com/office/drawing/2014/main" id="{B2526F55-7A9E-6461-45E1-EACC6E492127}"/>
              </a:ext>
            </a:extLst>
          </p:cNvPr>
          <p:cNvSpPr>
            <a:spLocks noGrp="1"/>
          </p:cNvSpPr>
          <p:nvPr>
            <p:ph type="title"/>
          </p:nvPr>
        </p:nvSpPr>
        <p:spPr/>
        <p:txBody>
          <a:bodyPr/>
          <a:lstStyle/>
          <a:p>
            <a:r>
              <a:rPr lang="ja-JP" altLang="en-US"/>
              <a:t>野生株と変異株</a:t>
            </a:r>
          </a:p>
        </p:txBody>
      </p:sp>
      <p:grpSp>
        <p:nvGrpSpPr>
          <p:cNvPr id="11" name="グループ化 10">
            <a:extLst>
              <a:ext uri="{FF2B5EF4-FFF2-40B4-BE49-F238E27FC236}">
                <a16:creationId xmlns:a16="http://schemas.microsoft.com/office/drawing/2014/main" id="{A3CC3946-667D-2B71-8D43-9ED3BA720E6B}"/>
              </a:ext>
            </a:extLst>
          </p:cNvPr>
          <p:cNvGrpSpPr/>
          <p:nvPr/>
        </p:nvGrpSpPr>
        <p:grpSpPr>
          <a:xfrm>
            <a:off x="168992" y="1533918"/>
            <a:ext cx="2471974" cy="3977899"/>
            <a:chOff x="168992" y="1533918"/>
            <a:chExt cx="2471974" cy="3977899"/>
          </a:xfrm>
        </p:grpSpPr>
        <p:pic>
          <p:nvPicPr>
            <p:cNvPr id="7" name="図 6">
              <a:extLst>
                <a:ext uri="{FF2B5EF4-FFF2-40B4-BE49-F238E27FC236}">
                  <a16:creationId xmlns:a16="http://schemas.microsoft.com/office/drawing/2014/main" id="{FD2B16CF-9DE2-DE70-AEF0-36F059C9CF98}"/>
                </a:ext>
              </a:extLst>
            </p:cNvPr>
            <p:cNvPicPr>
              <a:picLocks noChangeAspect="1"/>
            </p:cNvPicPr>
            <p:nvPr/>
          </p:nvPicPr>
          <p:blipFill>
            <a:blip r:embed="rId3"/>
            <a:srcRect l="1667" r="1667"/>
            <a:stretch>
              <a:fillRect/>
            </a:stretch>
          </p:blipFill>
          <p:spPr>
            <a:xfrm>
              <a:off x="168992" y="1533918"/>
              <a:ext cx="2471974" cy="3670121"/>
            </a:xfrm>
            <a:prstGeom prst="rect">
              <a:avLst/>
            </a:prstGeom>
            <a:ln w="19050">
              <a:solidFill>
                <a:schemeClr val="accent1">
                  <a:lumMod val="60000"/>
                  <a:lumOff val="40000"/>
                </a:schemeClr>
              </a:solidFill>
            </a:ln>
          </p:spPr>
        </p:pic>
        <p:sp>
          <p:nvSpPr>
            <p:cNvPr id="8" name="テキスト ボックス 7">
              <a:extLst>
                <a:ext uri="{FF2B5EF4-FFF2-40B4-BE49-F238E27FC236}">
                  <a16:creationId xmlns:a16="http://schemas.microsoft.com/office/drawing/2014/main" id="{32305B6B-4786-32B6-33F6-65BF6A8DE0E9}"/>
                </a:ext>
              </a:extLst>
            </p:cNvPr>
            <p:cNvSpPr txBox="1"/>
            <p:nvPr/>
          </p:nvSpPr>
          <p:spPr>
            <a:xfrm>
              <a:off x="168992" y="5204040"/>
              <a:ext cx="2471974" cy="307777"/>
            </a:xfrm>
            <a:prstGeom prst="rect">
              <a:avLst/>
            </a:prstGeom>
            <a:noFill/>
          </p:spPr>
          <p:txBody>
            <a:bodyPr wrap="square" rtlCol="0">
              <a:spAutoFit/>
            </a:bodyPr>
            <a:lstStyle/>
            <a:p>
              <a:pPr algn="ctr"/>
              <a:r>
                <a:rPr kumimoji="1" lang="en-US" altLang="ja-JP" sz="1400">
                  <a:latin typeface="+mn-ea"/>
                </a:rPr>
                <a:t>Fig9 </a:t>
              </a:r>
              <a:r>
                <a:rPr kumimoji="1" lang="en-US" altLang="ja-JP" sz="1400" err="1">
                  <a:latin typeface="+mn-ea"/>
                </a:rPr>
                <a:t>Enrei</a:t>
              </a:r>
              <a:r>
                <a:rPr kumimoji="1" lang="ja-JP" altLang="en-US" sz="1400">
                  <a:latin typeface="+mn-ea"/>
                </a:rPr>
                <a:t> 根粒着生状況</a:t>
              </a:r>
              <a:endParaRPr kumimoji="1" lang="en-US" altLang="ja-JP" sz="1400">
                <a:latin typeface="+mn-ea"/>
              </a:endParaRPr>
            </a:p>
          </p:txBody>
        </p:sp>
      </p:grpSp>
      <p:grpSp>
        <p:nvGrpSpPr>
          <p:cNvPr id="12" name="グループ化 11">
            <a:extLst>
              <a:ext uri="{FF2B5EF4-FFF2-40B4-BE49-F238E27FC236}">
                <a16:creationId xmlns:a16="http://schemas.microsoft.com/office/drawing/2014/main" id="{CD4F71E3-D5D2-8DAE-5E18-2770E46E97D7}"/>
              </a:ext>
            </a:extLst>
          </p:cNvPr>
          <p:cNvGrpSpPr/>
          <p:nvPr/>
        </p:nvGrpSpPr>
        <p:grpSpPr>
          <a:xfrm>
            <a:off x="2757449" y="3268306"/>
            <a:ext cx="2471974" cy="4002139"/>
            <a:chOff x="2757449" y="3188801"/>
            <a:chExt cx="2471974" cy="4002139"/>
          </a:xfrm>
        </p:grpSpPr>
        <p:pic>
          <p:nvPicPr>
            <p:cNvPr id="13" name="図 12">
              <a:extLst>
                <a:ext uri="{FF2B5EF4-FFF2-40B4-BE49-F238E27FC236}">
                  <a16:creationId xmlns:a16="http://schemas.microsoft.com/office/drawing/2014/main" id="{87D2722C-4996-AB4C-0380-E670D0628886}"/>
                </a:ext>
              </a:extLst>
            </p:cNvPr>
            <p:cNvPicPr>
              <a:picLocks noChangeAspect="1"/>
            </p:cNvPicPr>
            <p:nvPr/>
          </p:nvPicPr>
          <p:blipFill>
            <a:blip r:embed="rId4"/>
            <a:srcRect l="1211" r="1209"/>
            <a:stretch>
              <a:fillRect/>
            </a:stretch>
          </p:blipFill>
          <p:spPr>
            <a:xfrm>
              <a:off x="2757449" y="3188801"/>
              <a:ext cx="2471974" cy="3670122"/>
            </a:xfrm>
            <a:prstGeom prst="rect">
              <a:avLst/>
            </a:prstGeom>
            <a:ln w="19050">
              <a:solidFill>
                <a:schemeClr val="accent1">
                  <a:lumMod val="60000"/>
                  <a:lumOff val="40000"/>
                </a:schemeClr>
              </a:solidFill>
            </a:ln>
          </p:spPr>
        </p:pic>
        <p:sp>
          <p:nvSpPr>
            <p:cNvPr id="15" name="テキスト ボックス 14">
              <a:extLst>
                <a:ext uri="{FF2B5EF4-FFF2-40B4-BE49-F238E27FC236}">
                  <a16:creationId xmlns:a16="http://schemas.microsoft.com/office/drawing/2014/main" id="{068DD3B1-8906-8F7A-8336-584A5E4E43C0}"/>
                </a:ext>
              </a:extLst>
            </p:cNvPr>
            <p:cNvSpPr txBox="1"/>
            <p:nvPr/>
          </p:nvSpPr>
          <p:spPr>
            <a:xfrm>
              <a:off x="2757449" y="6883163"/>
              <a:ext cx="2471974" cy="307777"/>
            </a:xfrm>
            <a:prstGeom prst="rect">
              <a:avLst/>
            </a:prstGeom>
            <a:noFill/>
          </p:spPr>
          <p:txBody>
            <a:bodyPr wrap="square" rtlCol="0">
              <a:spAutoFit/>
            </a:bodyPr>
            <a:lstStyle/>
            <a:p>
              <a:pPr algn="ctr"/>
              <a:r>
                <a:rPr kumimoji="1" lang="en-US" altLang="ja-JP" sz="1400">
                  <a:latin typeface="+mn-ea"/>
                </a:rPr>
                <a:t>Fig10 EN6500</a:t>
              </a:r>
              <a:r>
                <a:rPr kumimoji="1" lang="ja-JP" altLang="en-US" sz="1400">
                  <a:latin typeface="+mn-ea"/>
                </a:rPr>
                <a:t> 根粒着生状況 </a:t>
              </a:r>
            </a:p>
          </p:txBody>
        </p:sp>
      </p:grpSp>
      <p:sp>
        <p:nvSpPr>
          <p:cNvPr id="17" name="動作設定ボタン: 空白 16">
            <a:hlinkClick r:id="rId5" action="ppaction://hlinksldjump" highlightClick="1"/>
            <a:extLst>
              <a:ext uri="{FF2B5EF4-FFF2-40B4-BE49-F238E27FC236}">
                <a16:creationId xmlns:a16="http://schemas.microsoft.com/office/drawing/2014/main" id="{D2B45DF2-6045-BEA8-2B21-931D803D7F2A}"/>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0730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3CC8F5-E32A-842D-33EE-D14C67F7B5C9}"/>
              </a:ext>
            </a:extLst>
          </p:cNvPr>
          <p:cNvSpPr>
            <a:spLocks noGrp="1" noRot="1" noMove="1" noResize="1" noEditPoints="1" noAdjustHandles="1" noChangeArrowheads="1" noChangeShapeType="1"/>
          </p:cNvSpPr>
          <p:nvPr>
            <p:ph type="body" sz="quarter" idx="10"/>
          </p:nvPr>
        </p:nvSpPr>
        <p:spPr>
          <a:xfrm>
            <a:off x="836145" y="2918793"/>
            <a:ext cx="1692742" cy="1399497"/>
          </a:xfrm>
        </p:spPr>
        <p:txBody>
          <a:bodyPr/>
          <a:lstStyle/>
          <a:p>
            <a:r>
              <a:rPr kumimoji="1" lang="en-US" altLang="ja-JP" sz="5400"/>
              <a:t>01</a:t>
            </a:r>
            <a:endParaRPr kumimoji="1" lang="ja-JP" altLang="en-US" sz="5400"/>
          </a:p>
        </p:txBody>
      </p:sp>
      <p:sp>
        <p:nvSpPr>
          <p:cNvPr id="3" name="タイトル 2">
            <a:extLst>
              <a:ext uri="{FF2B5EF4-FFF2-40B4-BE49-F238E27FC236}">
                <a16:creationId xmlns:a16="http://schemas.microsoft.com/office/drawing/2014/main" id="{17910358-26FD-FEB2-4B73-865FF2E81A24}"/>
              </a:ext>
            </a:extLst>
          </p:cNvPr>
          <p:cNvSpPr>
            <a:spLocks noGrp="1" noRot="1" noMove="1" noResize="1" noEditPoints="1" noAdjustHandles="1" noChangeArrowheads="1" noChangeShapeType="1"/>
          </p:cNvSpPr>
          <p:nvPr>
            <p:ph type="title"/>
          </p:nvPr>
        </p:nvSpPr>
        <p:spPr/>
        <p:txBody>
          <a:bodyPr/>
          <a:lstStyle/>
          <a:p>
            <a:r>
              <a:rPr kumimoji="1" lang="ja-JP" altLang="en-US"/>
              <a:t>研究の背景</a:t>
            </a:r>
          </a:p>
        </p:txBody>
      </p:sp>
      <p:sp>
        <p:nvSpPr>
          <p:cNvPr id="4" name="字幕 3">
            <a:extLst>
              <a:ext uri="{FF2B5EF4-FFF2-40B4-BE49-F238E27FC236}">
                <a16:creationId xmlns:a16="http://schemas.microsoft.com/office/drawing/2014/main" id="{C52BD72A-EEF7-5BB8-1782-E37B7B79884C}"/>
              </a:ext>
            </a:extLst>
          </p:cNvPr>
          <p:cNvSpPr>
            <a:spLocks noGrp="1" noRot="1" noMove="1" noResize="1" noEditPoints="1" noAdjustHandles="1" noChangeArrowheads="1" noChangeShapeType="1"/>
          </p:cNvSpPr>
          <p:nvPr>
            <p:ph type="subTitle" idx="1"/>
          </p:nvPr>
        </p:nvSpPr>
        <p:spPr/>
        <p:txBody>
          <a:bodyPr/>
          <a:lstStyle/>
          <a:p>
            <a:r>
              <a:rPr kumimoji="1" lang="ja-JP" altLang="en-US" sz="2000"/>
              <a:t>マメ科植物と根粒菌は相利共生の関係</a:t>
            </a:r>
            <a:endParaRPr kumimoji="1" lang="en-US" altLang="ja-JP" sz="2000"/>
          </a:p>
          <a:p>
            <a:r>
              <a:rPr kumimoji="1" lang="ja-JP" altLang="en-US" sz="2000"/>
              <a:t>農林水産省「みどりの食料システム戦略」の目標</a:t>
            </a:r>
            <a:endParaRPr kumimoji="1" lang="en-US" altLang="ja-JP" sz="2000"/>
          </a:p>
          <a:p>
            <a:r>
              <a:rPr kumimoji="1" lang="ja-JP" altLang="en-US" sz="2000"/>
              <a:t>根粒菌数は地上部によってコントロール</a:t>
            </a:r>
          </a:p>
        </p:txBody>
      </p:sp>
      <p:sp>
        <p:nvSpPr>
          <p:cNvPr id="5" name="テキスト プレースホルダー 4">
            <a:extLst>
              <a:ext uri="{FF2B5EF4-FFF2-40B4-BE49-F238E27FC236}">
                <a16:creationId xmlns:a16="http://schemas.microsoft.com/office/drawing/2014/main" id="{8864FBA3-641E-B810-EC2E-DFA4646D4B5D}"/>
              </a:ext>
            </a:extLst>
          </p:cNvPr>
          <p:cNvSpPr>
            <a:spLocks noGrp="1" noRot="1" noMove="1" noResize="1" noEditPoints="1" noAdjustHandles="1" noChangeArrowheads="1" noChangeShapeType="1"/>
          </p:cNvSpPr>
          <p:nvPr>
            <p:ph type="body" sz="quarter" idx="13"/>
          </p:nvPr>
        </p:nvSpPr>
        <p:spPr/>
        <p:txBody>
          <a:bodyPr/>
          <a:lstStyle/>
          <a:p>
            <a:r>
              <a:rPr kumimoji="1" lang="ja-JP" altLang="en-US"/>
              <a:t>八代 玲</a:t>
            </a:r>
          </a:p>
        </p:txBody>
      </p:sp>
      <p:sp>
        <p:nvSpPr>
          <p:cNvPr id="6" name="動作設定ボタン: 空白 5">
            <a:hlinkClick r:id="" action="ppaction://hlinkshowjump?jump=nextslide" highlightClick="1"/>
            <a:extLst>
              <a:ext uri="{FF2B5EF4-FFF2-40B4-BE49-F238E27FC236}">
                <a16:creationId xmlns:a16="http://schemas.microsoft.com/office/drawing/2014/main" id="{7AB22C87-7701-4DF7-C876-7067F76575A6}"/>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216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hlinkClick r:id="rId3"/>
            <a:extLst>
              <a:ext uri="{FF2B5EF4-FFF2-40B4-BE49-F238E27FC236}">
                <a16:creationId xmlns:a16="http://schemas.microsoft.com/office/drawing/2014/main" id="{42905B17-90D0-EF25-6C5B-483CB8178BFB}"/>
              </a:ext>
            </a:extLst>
          </p:cNvPr>
          <p:cNvSpPr/>
          <p:nvPr/>
        </p:nvSpPr>
        <p:spPr>
          <a:xfrm>
            <a:off x="1" y="7219273"/>
            <a:ext cx="4465782" cy="338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DB8B1DD-1641-6DA7-09A5-AD0808CDC0C6}"/>
              </a:ext>
            </a:extLst>
          </p:cNvPr>
          <p:cNvSpPr>
            <a:spLocks noGrp="1"/>
          </p:cNvSpPr>
          <p:nvPr>
            <p:ph type="sldNum" sz="quarter" idx="26"/>
          </p:nvPr>
        </p:nvSpPr>
        <p:spPr/>
        <p:txBody>
          <a:bodyPr/>
          <a:lstStyle/>
          <a:p>
            <a:fld id="{6408349E-6932-463E-ABE1-6FC2A2453113}" type="slidenum">
              <a:rPr kumimoji="1" lang="ja-JP" altLang="en-US" smtClean="0"/>
              <a:pPr/>
              <a:t>4</a:t>
            </a:fld>
            <a:endParaRPr kumimoji="1" lang="ja-JP" altLang="en-US">
              <a:latin typeface="+mn-ea"/>
              <a:ea typeface="+mn-ea"/>
            </a:endParaRPr>
          </a:p>
        </p:txBody>
      </p:sp>
      <p:sp>
        <p:nvSpPr>
          <p:cNvPr id="9" name="テキスト プレースホルダー 8">
            <a:extLst>
              <a:ext uri="{FF2B5EF4-FFF2-40B4-BE49-F238E27FC236}">
                <a16:creationId xmlns:a16="http://schemas.microsoft.com/office/drawing/2014/main" id="{6DEDA4FB-7885-09AD-89D0-D06C234E4191}"/>
              </a:ext>
            </a:extLst>
          </p:cNvPr>
          <p:cNvSpPr>
            <a:spLocks noGrp="1"/>
          </p:cNvSpPr>
          <p:nvPr>
            <p:ph type="body" sz="quarter" idx="24"/>
          </p:nvPr>
        </p:nvSpPr>
        <p:spPr>
          <a:xfrm>
            <a:off x="5345906" y="1317410"/>
            <a:ext cx="5320039" cy="6240297"/>
          </a:xfrm>
        </p:spPr>
        <p:txBody>
          <a:bodyPr/>
          <a:lstStyle/>
          <a:p>
            <a:r>
              <a:rPr lang="ja-JP" altLang="en-US" sz="3200"/>
              <a:t>マメ科植物と根粒菌は，</a:t>
            </a:r>
            <a:r>
              <a:rPr lang="ja-JP" altLang="en-US" sz="3200">
                <a:solidFill>
                  <a:schemeClr val="accent6"/>
                </a:solidFill>
              </a:rPr>
              <a:t>相利共生の関係</a:t>
            </a:r>
            <a:r>
              <a:rPr lang="ja-JP" altLang="en-US" sz="3200"/>
              <a:t>．</a:t>
            </a:r>
            <a:endParaRPr lang="en-US" altLang="ja-JP" sz="3200"/>
          </a:p>
          <a:p>
            <a:r>
              <a:rPr lang="ja-JP" altLang="en-US" sz="3200"/>
              <a:t>マメ科植物は，アンモニアという</a:t>
            </a:r>
            <a:r>
              <a:rPr lang="ja-JP" altLang="en-US" sz="3200">
                <a:solidFill>
                  <a:schemeClr val="accent6"/>
                </a:solidFill>
              </a:rPr>
              <a:t>窒素源をもらう</a:t>
            </a:r>
            <a:r>
              <a:rPr lang="ja-JP" altLang="en-US" sz="3200"/>
              <a:t>．（</a:t>
            </a:r>
            <a:r>
              <a:rPr lang="en-US" altLang="ja-JP" sz="3200">
                <a:solidFill>
                  <a:schemeClr val="accent6"/>
                </a:solidFill>
              </a:rPr>
              <a:t>+</a:t>
            </a:r>
            <a:r>
              <a:rPr lang="ja-JP" altLang="en-US" sz="3200"/>
              <a:t>）</a:t>
            </a:r>
            <a:endParaRPr lang="en-US" altLang="ja-JP" sz="3200"/>
          </a:p>
          <a:p>
            <a:r>
              <a:rPr lang="ja-JP" altLang="en-US" sz="3200"/>
              <a:t>根粒菌は，光合成産物である</a:t>
            </a:r>
            <a:r>
              <a:rPr lang="ja-JP" altLang="en-US" sz="3200">
                <a:solidFill>
                  <a:schemeClr val="accent6"/>
                </a:solidFill>
              </a:rPr>
              <a:t>炭素源をもらう</a:t>
            </a:r>
            <a:r>
              <a:rPr lang="ja-JP" altLang="en-US" sz="3200"/>
              <a:t>． （</a:t>
            </a:r>
            <a:r>
              <a:rPr lang="en-US" altLang="ja-JP" sz="3200">
                <a:solidFill>
                  <a:schemeClr val="accent6"/>
                </a:solidFill>
              </a:rPr>
              <a:t>+</a:t>
            </a:r>
            <a:r>
              <a:rPr lang="ja-JP" altLang="en-US" sz="3200"/>
              <a:t>）</a:t>
            </a:r>
            <a:endParaRPr lang="en-US" altLang="ja-JP" sz="3200"/>
          </a:p>
          <a:p>
            <a:pPr>
              <a:buClr>
                <a:schemeClr val="tx1"/>
              </a:buClr>
            </a:pPr>
            <a:r>
              <a:rPr lang="ja-JP" altLang="en-US" sz="3200"/>
              <a:t>根粒菌が増えすぎると炭素源を取られ続け，</a:t>
            </a:r>
            <a:r>
              <a:rPr lang="ja-JP" altLang="en-US" sz="3200">
                <a:solidFill>
                  <a:schemeClr val="accent6"/>
                </a:solidFill>
              </a:rPr>
              <a:t>寄生状態となる</a:t>
            </a:r>
            <a:r>
              <a:rPr lang="ja-JP" altLang="en-US" sz="3200"/>
              <a:t>．（</a:t>
            </a:r>
            <a:r>
              <a:rPr lang="en-US" altLang="ja-JP" sz="3200">
                <a:solidFill>
                  <a:schemeClr val="accent6"/>
                </a:solidFill>
              </a:rPr>
              <a:t>-</a:t>
            </a:r>
            <a:r>
              <a:rPr lang="ja-JP" altLang="en-US" sz="3200"/>
              <a:t>）</a:t>
            </a:r>
          </a:p>
        </p:txBody>
      </p:sp>
      <p:sp>
        <p:nvSpPr>
          <p:cNvPr id="7" name="タイトル 6">
            <a:extLst>
              <a:ext uri="{FF2B5EF4-FFF2-40B4-BE49-F238E27FC236}">
                <a16:creationId xmlns:a16="http://schemas.microsoft.com/office/drawing/2014/main" id="{DD714B43-9166-2FE8-AF30-12C1A2F2D940}"/>
              </a:ext>
            </a:extLst>
          </p:cNvPr>
          <p:cNvSpPr>
            <a:spLocks noGrp="1"/>
          </p:cNvSpPr>
          <p:nvPr>
            <p:ph type="title"/>
          </p:nvPr>
        </p:nvSpPr>
        <p:spPr/>
        <p:txBody>
          <a:bodyPr/>
          <a:lstStyle/>
          <a:p>
            <a:r>
              <a:rPr lang="ja-JP" altLang="en-US"/>
              <a:t>マメ科植物と根粒菌は相利共生の関係</a:t>
            </a:r>
          </a:p>
        </p:txBody>
      </p:sp>
      <p:sp>
        <p:nvSpPr>
          <p:cNvPr id="3" name="テキスト プレースホルダー 2">
            <a:extLst>
              <a:ext uri="{FF2B5EF4-FFF2-40B4-BE49-F238E27FC236}">
                <a16:creationId xmlns:a16="http://schemas.microsoft.com/office/drawing/2014/main" id="{6807268E-9CF9-AA1F-A54D-B436EF8613A6}"/>
              </a:ext>
            </a:extLst>
          </p:cNvPr>
          <p:cNvSpPr>
            <a:spLocks noGrp="1" noRot="1" noMove="1" noResize="1" noEditPoints="1" noAdjustHandles="1" noChangeArrowheads="1" noChangeShapeType="1"/>
          </p:cNvSpPr>
          <p:nvPr>
            <p:ph type="body" sz="quarter" idx="22"/>
          </p:nvPr>
        </p:nvSpPr>
        <p:spPr/>
        <p:txBody>
          <a:bodyPr/>
          <a:lstStyle/>
          <a:p>
            <a:r>
              <a:rPr lang="en-US" altLang="ja-JP" err="1">
                <a:solidFill>
                  <a:schemeClr val="tx1"/>
                </a:solidFill>
              </a:rPr>
              <a:t>Franche</a:t>
            </a:r>
            <a:r>
              <a:rPr lang="ja-JP" altLang="en-US">
                <a:solidFill>
                  <a:schemeClr val="tx1"/>
                </a:solidFill>
              </a:rPr>
              <a:t> </a:t>
            </a:r>
            <a:r>
              <a:rPr lang="en-US" altLang="ja-JP">
                <a:solidFill>
                  <a:schemeClr val="tx1"/>
                </a:solidFill>
              </a:rPr>
              <a:t>et</a:t>
            </a:r>
            <a:r>
              <a:rPr lang="ja-JP" altLang="en-US" i="1">
                <a:solidFill>
                  <a:schemeClr val="tx1"/>
                </a:solidFill>
              </a:rPr>
              <a:t> </a:t>
            </a:r>
            <a:r>
              <a:rPr lang="en-US" altLang="ja-JP">
                <a:solidFill>
                  <a:schemeClr val="tx1"/>
                </a:solidFill>
              </a:rPr>
              <a:t>al.</a:t>
            </a:r>
            <a:r>
              <a:rPr lang="ja-JP" altLang="en-US">
                <a:solidFill>
                  <a:schemeClr val="tx1"/>
                </a:solidFill>
              </a:rPr>
              <a:t> </a:t>
            </a:r>
            <a:r>
              <a:rPr lang="en-US" altLang="ja-JP">
                <a:solidFill>
                  <a:schemeClr val="tx1"/>
                </a:solidFill>
              </a:rPr>
              <a:t>(2009). </a:t>
            </a:r>
            <a:r>
              <a:rPr lang="en-US" altLang="ja-JP" i="1">
                <a:solidFill>
                  <a:schemeClr val="tx1"/>
                </a:solidFill>
              </a:rPr>
              <a:t>Plant and soil</a:t>
            </a:r>
            <a:r>
              <a:rPr lang="en-US" altLang="ja-JP">
                <a:solidFill>
                  <a:schemeClr val="tx1"/>
                </a:solidFill>
              </a:rPr>
              <a:t> </a:t>
            </a:r>
            <a:r>
              <a:rPr lang="en-US" altLang="ja-JP" b="1">
                <a:solidFill>
                  <a:schemeClr val="tx1"/>
                </a:solidFill>
              </a:rPr>
              <a:t>321</a:t>
            </a:r>
            <a:r>
              <a:rPr lang="en-US" altLang="ja-JP">
                <a:solidFill>
                  <a:schemeClr val="tx1"/>
                </a:solidFill>
              </a:rPr>
              <a:t>: 35-59.</a:t>
            </a:r>
            <a:endParaRPr lang="ja-JP" altLang="en-US">
              <a:solidFill>
                <a:schemeClr val="tx1"/>
              </a:solidFill>
            </a:endParaRPr>
          </a:p>
        </p:txBody>
      </p:sp>
      <p:graphicFrame>
        <p:nvGraphicFramePr>
          <p:cNvPr id="6" name="表 5">
            <a:extLst>
              <a:ext uri="{FF2B5EF4-FFF2-40B4-BE49-F238E27FC236}">
                <a16:creationId xmlns:a16="http://schemas.microsoft.com/office/drawing/2014/main" id="{367B9C96-8EE8-FF69-ACD8-D70F6DBCB1E4}"/>
              </a:ext>
            </a:extLst>
          </p:cNvPr>
          <p:cNvGraphicFramePr>
            <a:graphicFrameLocks noGrp="1"/>
          </p:cNvGraphicFramePr>
          <p:nvPr>
            <p:extLst>
              <p:ext uri="{D42A27DB-BD31-4B8C-83A1-F6EECF244321}">
                <p14:modId xmlns:p14="http://schemas.microsoft.com/office/powerpoint/2010/main" val="531228168"/>
              </p:ext>
            </p:extLst>
          </p:nvPr>
        </p:nvGraphicFramePr>
        <p:xfrm>
          <a:off x="289704" y="4688518"/>
          <a:ext cx="5056203" cy="1825088"/>
        </p:xfrm>
        <a:graphic>
          <a:graphicData uri="http://schemas.openxmlformats.org/drawingml/2006/table">
            <a:tbl>
              <a:tblPr firstRow="1" bandRow="1">
                <a:tableStyleId>{9D7B26C5-4107-4FEC-AEDC-1716B250A1EF}</a:tableStyleId>
              </a:tblPr>
              <a:tblGrid>
                <a:gridCol w="1685401">
                  <a:extLst>
                    <a:ext uri="{9D8B030D-6E8A-4147-A177-3AD203B41FA5}">
                      <a16:colId xmlns:a16="http://schemas.microsoft.com/office/drawing/2014/main" val="263933829"/>
                    </a:ext>
                  </a:extLst>
                </a:gridCol>
                <a:gridCol w="1685401">
                  <a:extLst>
                    <a:ext uri="{9D8B030D-6E8A-4147-A177-3AD203B41FA5}">
                      <a16:colId xmlns:a16="http://schemas.microsoft.com/office/drawing/2014/main" val="3351973871"/>
                    </a:ext>
                  </a:extLst>
                </a:gridCol>
                <a:gridCol w="1685401">
                  <a:extLst>
                    <a:ext uri="{9D8B030D-6E8A-4147-A177-3AD203B41FA5}">
                      <a16:colId xmlns:a16="http://schemas.microsoft.com/office/drawing/2014/main" val="3009587926"/>
                    </a:ext>
                  </a:extLst>
                </a:gridCol>
              </a:tblGrid>
              <a:tr h="456272">
                <a:tc gridSpan="3">
                  <a:txBody>
                    <a:bodyPr/>
                    <a:lstStyle/>
                    <a:p>
                      <a:pPr algn="ctr"/>
                      <a:r>
                        <a:rPr kumimoji="1" lang="en-US" altLang="ja-JP" sz="1800" b="0"/>
                        <a:t>Table1 </a:t>
                      </a:r>
                      <a:r>
                        <a:rPr kumimoji="1" lang="ja-JP" altLang="en-US" sz="1800" b="0"/>
                        <a:t>共生と寄生の関係</a:t>
                      </a:r>
                    </a:p>
                  </a:txBody>
                  <a:tcPr anchor="ctr">
                    <a:lnL>
                      <a:noFill/>
                    </a:lnL>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1800" b="0"/>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858905765"/>
                  </a:ext>
                </a:extLst>
              </a:tr>
              <a:tr h="456272">
                <a:tc>
                  <a:txBody>
                    <a:bodyPr/>
                    <a:lstStyle/>
                    <a:p>
                      <a:pPr algn="ctr"/>
                      <a:r>
                        <a:rPr kumimoji="1" lang="ja-JP" altLang="en-US" sz="1800" b="0"/>
                        <a:t>種間関係</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2">
                  <a:txBody>
                    <a:bodyPr/>
                    <a:lstStyle/>
                    <a:p>
                      <a:pPr algn="ctr"/>
                      <a:r>
                        <a:rPr kumimoji="1" lang="ja-JP" altLang="en-US" sz="1800" b="0"/>
                        <a:t>利害関係</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kumimoji="1" lang="ja-JP" altLang="en-US"/>
                    </a:p>
                  </a:txBody>
                  <a:tcPr/>
                </a:tc>
                <a:extLst>
                  <a:ext uri="{0D108BD9-81ED-4DB2-BD59-A6C34878D82A}">
                    <a16:rowId xmlns:a16="http://schemas.microsoft.com/office/drawing/2014/main" val="3459130975"/>
                  </a:ext>
                </a:extLst>
              </a:tr>
              <a:tr h="456272">
                <a:tc>
                  <a:txBody>
                    <a:bodyPr/>
                    <a:lstStyle/>
                    <a:p>
                      <a:pPr algn="ctr"/>
                      <a:r>
                        <a:rPr kumimoji="1" lang="ja-JP" altLang="en-US" sz="1800"/>
                        <a:t>相利共生</a:t>
                      </a: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ja-JP" altLang="en-US" sz="1800"/>
                        <a:t>＋（共生者）</a:t>
                      </a:r>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lvl="0" indent="0" algn="ctr" defTabSz="495350" rtl="0" eaLnBrk="1" fontAlgn="auto" latinLnBrk="0" hangingPunct="1">
                        <a:lnSpc>
                          <a:spcPct val="100000"/>
                        </a:lnSpc>
                        <a:spcBef>
                          <a:spcPts val="0"/>
                        </a:spcBef>
                        <a:spcAft>
                          <a:spcPts val="0"/>
                        </a:spcAft>
                        <a:buClrTx/>
                        <a:buSzTx/>
                        <a:buFontTx/>
                        <a:buNone/>
                        <a:tabLst/>
                        <a:defRPr/>
                      </a:pPr>
                      <a:r>
                        <a:rPr kumimoji="1" lang="ja-JP" altLang="en-US" sz="1800"/>
                        <a:t>＋（共生者）</a:t>
                      </a:r>
                    </a:p>
                  </a:txBody>
                  <a:tcPr anchor="ct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162788926"/>
                  </a:ext>
                </a:extLst>
              </a:tr>
              <a:tr h="456272">
                <a:tc>
                  <a:txBody>
                    <a:bodyPr/>
                    <a:lstStyle/>
                    <a:p>
                      <a:pPr algn="ctr"/>
                      <a:r>
                        <a:rPr kumimoji="1" lang="ja-JP" altLang="en-US" sz="1800"/>
                        <a:t>寄　　生</a:t>
                      </a:r>
                    </a:p>
                  </a:txBody>
                  <a:tcPr anchor="ctr">
                    <a:noFill/>
                  </a:tcPr>
                </a:tc>
                <a:tc>
                  <a:txBody>
                    <a:bodyPr/>
                    <a:lstStyle/>
                    <a:p>
                      <a:pPr algn="ctr"/>
                      <a:r>
                        <a:rPr kumimoji="1" lang="ja-JP" altLang="en-US" sz="1800"/>
                        <a:t>＋（寄生者）</a:t>
                      </a:r>
                    </a:p>
                  </a:txBody>
                  <a:tcPr anchor="ctr">
                    <a:solidFill>
                      <a:schemeClr val="accent4">
                        <a:lumMod val="20000"/>
                        <a:lumOff val="80000"/>
                      </a:schemeClr>
                    </a:solidFill>
                  </a:tcPr>
                </a:tc>
                <a:tc>
                  <a:txBody>
                    <a:bodyPr/>
                    <a:lstStyle/>
                    <a:p>
                      <a:pPr algn="ctr"/>
                      <a:r>
                        <a:rPr kumimoji="1" lang="ja-JP" altLang="en-US" sz="1800"/>
                        <a:t>－（宿　主）</a:t>
                      </a:r>
                    </a:p>
                  </a:txBody>
                  <a:tcPr anchor="ctr">
                    <a:solidFill>
                      <a:schemeClr val="accent3">
                        <a:lumMod val="20000"/>
                        <a:lumOff val="80000"/>
                      </a:schemeClr>
                    </a:solidFill>
                  </a:tcPr>
                </a:tc>
                <a:extLst>
                  <a:ext uri="{0D108BD9-81ED-4DB2-BD59-A6C34878D82A}">
                    <a16:rowId xmlns:a16="http://schemas.microsoft.com/office/drawing/2014/main" val="925824014"/>
                  </a:ext>
                </a:extLst>
              </a:tr>
            </a:tbl>
          </a:graphicData>
        </a:graphic>
      </p:graphicFrame>
      <p:sp>
        <p:nvSpPr>
          <p:cNvPr id="10" name="楕円 9">
            <a:extLst>
              <a:ext uri="{FF2B5EF4-FFF2-40B4-BE49-F238E27FC236}">
                <a16:creationId xmlns:a16="http://schemas.microsoft.com/office/drawing/2014/main" id="{57AA9D5A-96A6-DF8E-D1B0-D8278E38FC51}"/>
              </a:ext>
            </a:extLst>
          </p:cNvPr>
          <p:cNvSpPr/>
          <p:nvPr/>
        </p:nvSpPr>
        <p:spPr>
          <a:xfrm>
            <a:off x="3979304" y="2530157"/>
            <a:ext cx="1261858" cy="1233696"/>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w="9525">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800"/>
              <a:t>マメ科</a:t>
            </a:r>
            <a:endParaRPr kumimoji="1" lang="en-US" altLang="ja-JP" sz="1800"/>
          </a:p>
          <a:p>
            <a:pPr algn="ctr"/>
            <a:r>
              <a:rPr kumimoji="1" lang="ja-JP" altLang="en-US" sz="1800"/>
              <a:t>植物</a:t>
            </a:r>
          </a:p>
        </p:txBody>
      </p:sp>
      <p:sp>
        <p:nvSpPr>
          <p:cNvPr id="11" name="楕円 10">
            <a:extLst>
              <a:ext uri="{FF2B5EF4-FFF2-40B4-BE49-F238E27FC236}">
                <a16:creationId xmlns:a16="http://schemas.microsoft.com/office/drawing/2014/main" id="{9A5AFFDF-91E9-E791-D505-EAFABD0D2C3E}"/>
              </a:ext>
            </a:extLst>
          </p:cNvPr>
          <p:cNvSpPr/>
          <p:nvPr/>
        </p:nvSpPr>
        <p:spPr>
          <a:xfrm>
            <a:off x="270687" y="2500049"/>
            <a:ext cx="1261858" cy="123369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800"/>
              <a:t>根粒菌</a:t>
            </a:r>
          </a:p>
        </p:txBody>
      </p:sp>
      <p:sp>
        <p:nvSpPr>
          <p:cNvPr id="12" name="矢印: 右 11">
            <a:extLst>
              <a:ext uri="{FF2B5EF4-FFF2-40B4-BE49-F238E27FC236}">
                <a16:creationId xmlns:a16="http://schemas.microsoft.com/office/drawing/2014/main" id="{EE8B4DBC-2762-1C85-29D3-F459C30839F2}"/>
              </a:ext>
            </a:extLst>
          </p:cNvPr>
          <p:cNvSpPr/>
          <p:nvPr/>
        </p:nvSpPr>
        <p:spPr>
          <a:xfrm>
            <a:off x="1885446" y="2530157"/>
            <a:ext cx="1740959" cy="586740"/>
          </a:xfrm>
          <a:prstGeom prst="rightArrow">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800"/>
              <a:t>窒素源</a:t>
            </a:r>
          </a:p>
        </p:txBody>
      </p:sp>
      <p:sp>
        <p:nvSpPr>
          <p:cNvPr id="13" name="矢印: 右 12">
            <a:extLst>
              <a:ext uri="{FF2B5EF4-FFF2-40B4-BE49-F238E27FC236}">
                <a16:creationId xmlns:a16="http://schemas.microsoft.com/office/drawing/2014/main" id="{F976A2E8-8BEF-27E2-F33F-E867870D62C7}"/>
              </a:ext>
            </a:extLst>
          </p:cNvPr>
          <p:cNvSpPr/>
          <p:nvPr/>
        </p:nvSpPr>
        <p:spPr>
          <a:xfrm flipH="1">
            <a:off x="1885445" y="3179280"/>
            <a:ext cx="1740959" cy="586740"/>
          </a:xfrm>
          <a:prstGeom prst="rightArrow">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0" scaled="1"/>
            <a:tileRect/>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1800">
                <a:solidFill>
                  <a:schemeClr val="tx1"/>
                </a:solidFill>
              </a:rPr>
              <a:t>炭素源</a:t>
            </a:r>
          </a:p>
        </p:txBody>
      </p:sp>
      <p:sp>
        <p:nvSpPr>
          <p:cNvPr id="8" name="動作設定ボタン: 空白 7">
            <a:hlinkClick r:id="" action="ppaction://hlinkshowjump?jump=nextslide" highlightClick="1"/>
            <a:extLst>
              <a:ext uri="{FF2B5EF4-FFF2-40B4-BE49-F238E27FC236}">
                <a16:creationId xmlns:a16="http://schemas.microsoft.com/office/drawing/2014/main" id="{CD3FA9C1-5D15-FD26-77E7-7CC50194A170}"/>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1421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hlinkClick r:id="rId3"/>
            <a:extLst>
              <a:ext uri="{FF2B5EF4-FFF2-40B4-BE49-F238E27FC236}">
                <a16:creationId xmlns:a16="http://schemas.microsoft.com/office/drawing/2014/main" id="{AA9EC7F7-76C2-91A8-4707-2018E5ED0AF5}"/>
              </a:ext>
            </a:extLst>
          </p:cNvPr>
          <p:cNvSpPr/>
          <p:nvPr/>
        </p:nvSpPr>
        <p:spPr>
          <a:xfrm>
            <a:off x="2" y="7221241"/>
            <a:ext cx="3694920" cy="3364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4">
            <a:extLst>
              <a:ext uri="{FF2B5EF4-FFF2-40B4-BE49-F238E27FC236}">
                <a16:creationId xmlns:a16="http://schemas.microsoft.com/office/drawing/2014/main" id="{F7F6F5D1-F78A-76DA-1BB0-0F8EE0A94C7D}"/>
              </a:ext>
            </a:extLst>
          </p:cNvPr>
          <p:cNvSpPr>
            <a:spLocks noGrp="1" noRot="1" noMove="1" noResize="1" noEditPoints="1" noAdjustHandles="1" noChangeArrowheads="1" noChangeShapeType="1"/>
          </p:cNvSpPr>
          <p:nvPr>
            <p:ph type="body" sz="quarter" idx="22"/>
          </p:nvPr>
        </p:nvSpPr>
        <p:spPr/>
        <p:txBody>
          <a:bodyPr/>
          <a:lstStyle/>
          <a:p>
            <a:r>
              <a:rPr lang="ja-JP" altLang="en-US">
                <a:solidFill>
                  <a:schemeClr val="tx1"/>
                </a:solidFill>
              </a:rPr>
              <a:t>農林水産省 </a:t>
            </a:r>
            <a:r>
              <a:rPr lang="en-US" altLang="ja-JP">
                <a:solidFill>
                  <a:schemeClr val="tx1"/>
                </a:solidFill>
              </a:rPr>
              <a:t>HP</a:t>
            </a:r>
            <a:r>
              <a:rPr lang="ja-JP" altLang="en-US">
                <a:solidFill>
                  <a:schemeClr val="tx1"/>
                </a:solidFill>
              </a:rPr>
              <a:t>「みどりの食料システム戦略」より，一部加筆．</a:t>
            </a:r>
          </a:p>
        </p:txBody>
      </p:sp>
      <p:sp>
        <p:nvSpPr>
          <p:cNvPr id="2" name="スライド番号プレースホルダー 1">
            <a:extLst>
              <a:ext uri="{FF2B5EF4-FFF2-40B4-BE49-F238E27FC236}">
                <a16:creationId xmlns:a16="http://schemas.microsoft.com/office/drawing/2014/main" id="{E1261FBC-52A2-C4E9-23AA-49853A86E0F5}"/>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5</a:t>
            </a:fld>
            <a:endParaRPr kumimoji="1" lang="ja-JP" altLang="en-US">
              <a:latin typeface="+mn-ea"/>
              <a:ea typeface="+mn-ea"/>
            </a:endParaRPr>
          </a:p>
        </p:txBody>
      </p:sp>
      <p:sp>
        <p:nvSpPr>
          <p:cNvPr id="3" name="テキスト プレースホルダー 2">
            <a:extLst>
              <a:ext uri="{FF2B5EF4-FFF2-40B4-BE49-F238E27FC236}">
                <a16:creationId xmlns:a16="http://schemas.microsoft.com/office/drawing/2014/main" id="{C90F1117-454A-6CBF-14AB-A3C0ED16E8DF}"/>
              </a:ext>
            </a:extLst>
          </p:cNvPr>
          <p:cNvSpPr>
            <a:spLocks noGrp="1"/>
          </p:cNvSpPr>
          <p:nvPr>
            <p:ph type="body" sz="quarter" idx="24"/>
          </p:nvPr>
        </p:nvSpPr>
        <p:spPr/>
        <p:txBody>
          <a:bodyPr lIns="91440" tIns="45720" rIns="91440" bIns="45720" anchor="ctr"/>
          <a:lstStyle/>
          <a:p>
            <a:pPr marL="0" indent="0">
              <a:buNone/>
            </a:pPr>
            <a:r>
              <a:rPr lang="ja-JP" altLang="en-US" sz="3200">
                <a:latin typeface="ＭＳ ゴシック"/>
                <a:ea typeface="ＭＳ ゴシック"/>
              </a:rPr>
              <a:t>農林水産省「みどりの食料システム戦略」</a:t>
            </a:r>
          </a:p>
          <a:p>
            <a:pPr marL="1076325" lvl="1" indent="-628650">
              <a:buClr>
                <a:schemeClr val="tx1"/>
              </a:buClr>
              <a:buFont typeface="Wingdings" panose="05000000000000000000" pitchFamily="2" charset="2"/>
              <a:buChar char="n"/>
            </a:pPr>
            <a:r>
              <a:rPr lang="ja-JP" altLang="en-US" sz="3200">
                <a:solidFill>
                  <a:schemeClr val="accent6"/>
                </a:solidFill>
                <a:latin typeface="ＭＳ ゴシック"/>
                <a:ea typeface="ＭＳ ゴシック"/>
              </a:rPr>
              <a:t>化学肥料使用量の30</a:t>
            </a:r>
            <a:r>
              <a:rPr lang="en-US" altLang="ja-JP" sz="3200">
                <a:solidFill>
                  <a:schemeClr val="accent6"/>
                </a:solidFill>
                <a:latin typeface="ＭＳ ゴシック"/>
                <a:ea typeface="ＭＳ ゴシック"/>
              </a:rPr>
              <a:t>%</a:t>
            </a:r>
            <a:r>
              <a:rPr lang="ja-JP" altLang="en-US" sz="3200">
                <a:solidFill>
                  <a:schemeClr val="accent6"/>
                </a:solidFill>
                <a:latin typeface="ＭＳ ゴシック"/>
                <a:ea typeface="ＭＳ ゴシック"/>
              </a:rPr>
              <a:t>低減</a:t>
            </a:r>
            <a:endParaRPr lang="ja-JP" altLang="en-US" sz="3200">
              <a:solidFill>
                <a:schemeClr val="accent6"/>
              </a:solidFill>
            </a:endParaRPr>
          </a:p>
          <a:p>
            <a:pPr marL="714375" indent="-714375" algn="r">
              <a:buFont typeface="ＭＳ ゴシック" panose="020B0609070205080204" pitchFamily="49" charset="-128"/>
              <a:buChar char="→"/>
            </a:pPr>
            <a:r>
              <a:rPr lang="ja-JP" altLang="en-US" sz="3200">
                <a:latin typeface="ＭＳ ゴシック"/>
                <a:ea typeface="ＭＳ ゴシック"/>
              </a:rPr>
              <a:t>土壌微生物の機能解明と有効活用技術の開発</a:t>
            </a:r>
          </a:p>
          <a:p>
            <a:pPr marL="0" indent="0">
              <a:buNone/>
            </a:pPr>
            <a:endParaRPr lang="ja-JP" altLang="en-US" sz="3200">
              <a:latin typeface="MS Gothic"/>
              <a:ea typeface="MS Gothic"/>
            </a:endParaRPr>
          </a:p>
          <a:p>
            <a:pPr marL="0" indent="0">
              <a:buNone/>
            </a:pPr>
            <a:r>
              <a:rPr lang="ja-JP" sz="3200">
                <a:latin typeface="MS Gothic"/>
                <a:ea typeface="MS Gothic"/>
              </a:rPr>
              <a:t>生物的窒素固定を効率的に利用することで，</a:t>
            </a:r>
            <a:endParaRPr lang="en-US" altLang="ja-JP" sz="3200">
              <a:latin typeface="MS Gothic"/>
              <a:ea typeface="Meiryo UI"/>
            </a:endParaRPr>
          </a:p>
          <a:p>
            <a:pPr marL="1076325" indent="-628650">
              <a:buClr>
                <a:schemeClr val="tx1"/>
              </a:buClr>
              <a:buFont typeface="Wingdings" panose="05000000000000000000" pitchFamily="2" charset="2"/>
              <a:buChar char="n"/>
            </a:pPr>
            <a:r>
              <a:rPr lang="ja-JP" sz="3200">
                <a:latin typeface="MS Gothic"/>
                <a:ea typeface="MS Gothic"/>
              </a:rPr>
              <a:t>窒素</a:t>
            </a:r>
            <a:r>
              <a:rPr lang="ja-JP" sz="3200">
                <a:solidFill>
                  <a:schemeClr val="accent6"/>
                </a:solidFill>
                <a:latin typeface="MS Gothic"/>
                <a:ea typeface="MS Gothic"/>
              </a:rPr>
              <a:t>肥料の削減</a:t>
            </a:r>
            <a:endParaRPr lang="ja-JP" sz="3200">
              <a:latin typeface="MS Gothic"/>
              <a:ea typeface="MS Gothic"/>
            </a:endParaRPr>
          </a:p>
          <a:p>
            <a:pPr marL="1076325" indent="-628650">
              <a:buClr>
                <a:schemeClr val="tx1"/>
              </a:buClr>
              <a:buFont typeface="Wingdings" panose="05000000000000000000" pitchFamily="2" charset="2"/>
              <a:buChar char="n"/>
            </a:pPr>
            <a:r>
              <a:rPr lang="ja-JP" sz="3200">
                <a:solidFill>
                  <a:schemeClr val="accent6"/>
                </a:solidFill>
                <a:latin typeface="MS Gothic"/>
                <a:ea typeface="MS Gothic"/>
              </a:rPr>
              <a:t>緑肥</a:t>
            </a:r>
            <a:r>
              <a:rPr lang="ja-JP" sz="3200">
                <a:latin typeface="MS Gothic"/>
                <a:ea typeface="MS Gothic"/>
              </a:rPr>
              <a:t>としての利用</a:t>
            </a:r>
            <a:endParaRPr lang="en-US" altLang="ja-JP" sz="3200">
              <a:latin typeface="MS Gothic"/>
            </a:endParaRPr>
          </a:p>
          <a:p>
            <a:pPr marL="1076325" indent="-628650">
              <a:buClr>
                <a:schemeClr val="tx1"/>
              </a:buClr>
              <a:buFont typeface="Wingdings" panose="05000000000000000000" pitchFamily="2" charset="2"/>
              <a:buChar char="n"/>
            </a:pPr>
            <a:r>
              <a:rPr lang="ja-JP" sz="3200">
                <a:solidFill>
                  <a:schemeClr val="accent6"/>
                </a:solidFill>
                <a:latin typeface="MS Gothic"/>
                <a:ea typeface="MS Gothic"/>
              </a:rPr>
              <a:t>土壌微生物の多様性</a:t>
            </a:r>
            <a:r>
              <a:rPr lang="ja-JP" sz="3200">
                <a:latin typeface="MS Gothic"/>
                <a:ea typeface="MS Gothic"/>
              </a:rPr>
              <a:t>の向上</a:t>
            </a:r>
            <a:endParaRPr lang="en-US" altLang="ja-JP" sz="3200">
              <a:latin typeface="MS Gothic"/>
            </a:endParaRPr>
          </a:p>
          <a:p>
            <a:pPr marL="0" indent="0" algn="r">
              <a:buNone/>
            </a:pPr>
            <a:r>
              <a:rPr lang="ja-JP" sz="3200">
                <a:latin typeface="MS Gothic"/>
                <a:ea typeface="MS Gothic"/>
              </a:rPr>
              <a:t>などの農業的効果が見込まれる</a:t>
            </a:r>
            <a:r>
              <a:rPr lang="ja-JP" altLang="en-US" sz="3200">
                <a:latin typeface="MS Gothic"/>
                <a:ea typeface="MS Gothic"/>
              </a:rPr>
              <a:t>．</a:t>
            </a:r>
            <a:endParaRPr lang="ja-JP" sz="3200"/>
          </a:p>
        </p:txBody>
      </p:sp>
      <p:sp>
        <p:nvSpPr>
          <p:cNvPr id="4" name="タイトル 3">
            <a:extLst>
              <a:ext uri="{FF2B5EF4-FFF2-40B4-BE49-F238E27FC236}">
                <a16:creationId xmlns:a16="http://schemas.microsoft.com/office/drawing/2014/main" id="{830D1EE7-7CC8-D80E-8426-A07C1D74A1EE}"/>
              </a:ext>
            </a:extLst>
          </p:cNvPr>
          <p:cNvSpPr>
            <a:spLocks noGrp="1" noRot="1" noMove="1" noResize="1" noEditPoints="1" noAdjustHandles="1" noChangeArrowheads="1" noChangeShapeType="1"/>
          </p:cNvSpPr>
          <p:nvPr>
            <p:ph type="title"/>
          </p:nvPr>
        </p:nvSpPr>
        <p:spPr/>
        <p:txBody>
          <a:bodyPr lIns="91440" tIns="45720" rIns="91440" bIns="45720" anchor="b"/>
          <a:lstStyle/>
          <a:p>
            <a:r>
              <a:rPr lang="ja-JP" altLang="en-US">
                <a:latin typeface="ＭＳ ゴシック"/>
                <a:ea typeface="ＭＳ ゴシック"/>
              </a:rPr>
              <a:t>大課題</a:t>
            </a:r>
            <a:endParaRPr lang="ja-JP" altLang="en-US" sz="4400">
              <a:latin typeface="ＭＳ ゴシック"/>
              <a:ea typeface="ＭＳ ゴシック"/>
            </a:endParaRPr>
          </a:p>
        </p:txBody>
      </p:sp>
      <p:sp>
        <p:nvSpPr>
          <p:cNvPr id="6" name="二等辺三角形 5">
            <a:extLst>
              <a:ext uri="{FF2B5EF4-FFF2-40B4-BE49-F238E27FC236}">
                <a16:creationId xmlns:a16="http://schemas.microsoft.com/office/drawing/2014/main" id="{787A6760-EC04-4C1F-8B8A-1AA133B89646}"/>
              </a:ext>
            </a:extLst>
          </p:cNvPr>
          <p:cNvSpPr/>
          <p:nvPr/>
        </p:nvSpPr>
        <p:spPr>
          <a:xfrm rot="10800000">
            <a:off x="5106670" y="3484958"/>
            <a:ext cx="452603" cy="456407"/>
          </a:xfrm>
          <a:prstGeom prst="triangle">
            <a:avLst/>
          </a:prstGeom>
          <a:solidFill>
            <a:schemeClr val="bg2">
              <a:lumMod val="9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動作設定ボタン: 空白 7">
            <a:hlinkClick r:id="rId4" action="ppaction://hlinksldjump" highlightClick="1"/>
            <a:extLst>
              <a:ext uri="{FF2B5EF4-FFF2-40B4-BE49-F238E27FC236}">
                <a16:creationId xmlns:a16="http://schemas.microsoft.com/office/drawing/2014/main" id="{F6B79656-EB2E-2644-DD15-153B035135FF}"/>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9073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5B72-F2E8-F324-F0DF-08BAAAD95A89}"/>
            </a:ext>
          </a:extLst>
        </p:cNvPr>
        <p:cNvGrpSpPr/>
        <p:nvPr/>
      </p:nvGrpSpPr>
      <p:grpSpPr>
        <a:xfrm>
          <a:off x="0" y="0"/>
          <a:ext cx="0" cy="0"/>
          <a:chOff x="0" y="0"/>
          <a:chExt cx="0" cy="0"/>
        </a:xfrm>
      </p:grpSpPr>
      <p:sp>
        <p:nvSpPr>
          <p:cNvPr id="7" name="正方形/長方形 6">
            <a:hlinkClick r:id="rId3"/>
            <a:extLst>
              <a:ext uri="{FF2B5EF4-FFF2-40B4-BE49-F238E27FC236}">
                <a16:creationId xmlns:a16="http://schemas.microsoft.com/office/drawing/2014/main" id="{F4A89E21-ECDA-1FE0-0DFC-0EAAA6A23D9F}"/>
              </a:ext>
            </a:extLst>
          </p:cNvPr>
          <p:cNvSpPr/>
          <p:nvPr/>
        </p:nvSpPr>
        <p:spPr>
          <a:xfrm>
            <a:off x="-12934" y="7252198"/>
            <a:ext cx="5278082" cy="307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4">
            <a:extLst>
              <a:ext uri="{FF2B5EF4-FFF2-40B4-BE49-F238E27FC236}">
                <a16:creationId xmlns:a16="http://schemas.microsoft.com/office/drawing/2014/main" id="{D21044EC-7716-F755-C90E-BD92D9850AAF}"/>
              </a:ext>
            </a:extLst>
          </p:cNvPr>
          <p:cNvSpPr>
            <a:spLocks noGrp="1" noRot="1" noMove="1" noResize="1" noEditPoints="1" noAdjustHandles="1" noChangeArrowheads="1" noChangeShapeType="1"/>
          </p:cNvSpPr>
          <p:nvPr>
            <p:ph type="body" sz="quarter" idx="22"/>
          </p:nvPr>
        </p:nvSpPr>
        <p:spPr/>
        <p:txBody>
          <a:bodyPr lIns="91440" tIns="45720" rIns="91440" bIns="45720" anchor="b"/>
          <a:lstStyle/>
          <a:p>
            <a:r>
              <a:rPr kumimoji="1" lang="en-US" altLang="ja-JP" err="1">
                <a:solidFill>
                  <a:schemeClr val="tx1"/>
                </a:solidFill>
                <a:cs typeface="Courier New"/>
              </a:rPr>
              <a:t>Kosslak</a:t>
            </a:r>
            <a:r>
              <a:rPr kumimoji="1" lang="en-US" altLang="ja-JP">
                <a:solidFill>
                  <a:schemeClr val="tx1"/>
                </a:solidFill>
                <a:cs typeface="Courier New"/>
              </a:rPr>
              <a:t> and </a:t>
            </a:r>
            <a:r>
              <a:rPr kumimoji="1" lang="en-US" altLang="ja-JP" err="1">
                <a:solidFill>
                  <a:schemeClr val="tx1"/>
                </a:solidFill>
                <a:cs typeface="Courier New"/>
              </a:rPr>
              <a:t>Bohlool.</a:t>
            </a:r>
            <a:r>
              <a:rPr kumimoji="1" lang="en-US" altLang="ja-JP">
                <a:solidFill>
                  <a:schemeClr val="tx1"/>
                </a:solidFill>
                <a:cs typeface="Courier New"/>
              </a:rPr>
              <a:t> (1984). </a:t>
            </a:r>
            <a:r>
              <a:rPr kumimoji="1" lang="en-US" altLang="ja-JP" i="1">
                <a:solidFill>
                  <a:schemeClr val="tx1"/>
                </a:solidFill>
                <a:cs typeface="Courier New"/>
              </a:rPr>
              <a:t>Plant</a:t>
            </a:r>
            <a:r>
              <a:rPr kumimoji="1" lang="en-US" altLang="ja-JP">
                <a:solidFill>
                  <a:schemeClr val="tx1"/>
                </a:solidFill>
                <a:cs typeface="Courier New"/>
              </a:rPr>
              <a:t> </a:t>
            </a:r>
            <a:r>
              <a:rPr kumimoji="1" lang="en-US" altLang="ja-JP" i="1">
                <a:solidFill>
                  <a:schemeClr val="tx1"/>
                </a:solidFill>
                <a:cs typeface="Courier New"/>
              </a:rPr>
              <a:t>Physiology</a:t>
            </a:r>
            <a:r>
              <a:rPr kumimoji="1" lang="en-US" altLang="ja-JP">
                <a:solidFill>
                  <a:schemeClr val="tx1"/>
                </a:solidFill>
                <a:cs typeface="Courier New"/>
              </a:rPr>
              <a:t> </a:t>
            </a:r>
            <a:r>
              <a:rPr kumimoji="1" lang="en-US" altLang="ja-JP" b="1">
                <a:solidFill>
                  <a:schemeClr val="tx1"/>
                </a:solidFill>
                <a:cs typeface="Courier New"/>
              </a:rPr>
              <a:t>75</a:t>
            </a:r>
            <a:r>
              <a:rPr kumimoji="1" lang="en-US" altLang="ja-JP">
                <a:solidFill>
                  <a:schemeClr val="tx1"/>
                </a:solidFill>
                <a:cs typeface="Courier New"/>
              </a:rPr>
              <a:t>: 125-130.</a:t>
            </a:r>
            <a:endParaRPr kumimoji="1" lang="ja-JP" altLang="en-US">
              <a:solidFill>
                <a:schemeClr val="tx1"/>
              </a:solidFill>
              <a:cs typeface="Courier New"/>
            </a:endParaRPr>
          </a:p>
        </p:txBody>
      </p:sp>
      <p:sp>
        <p:nvSpPr>
          <p:cNvPr id="2" name="スライド番号プレースホルダー 1">
            <a:extLst>
              <a:ext uri="{FF2B5EF4-FFF2-40B4-BE49-F238E27FC236}">
                <a16:creationId xmlns:a16="http://schemas.microsoft.com/office/drawing/2014/main" id="{C7FC4008-63AD-1427-6D3F-1138F1DA8E5D}"/>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6</a:t>
            </a:fld>
            <a:endParaRPr kumimoji="1" lang="ja-JP" altLang="en-US">
              <a:latin typeface="+mn-ea"/>
              <a:ea typeface="+mn-ea"/>
            </a:endParaRPr>
          </a:p>
        </p:txBody>
      </p:sp>
      <p:sp>
        <p:nvSpPr>
          <p:cNvPr id="12" name="テキスト プレースホルダー 11">
            <a:extLst>
              <a:ext uri="{FF2B5EF4-FFF2-40B4-BE49-F238E27FC236}">
                <a16:creationId xmlns:a16="http://schemas.microsoft.com/office/drawing/2014/main" id="{A6D86EA9-7A1D-457D-0068-EA4D1F68C1A3}"/>
              </a:ext>
            </a:extLst>
          </p:cNvPr>
          <p:cNvSpPr>
            <a:spLocks noGrp="1"/>
          </p:cNvSpPr>
          <p:nvPr>
            <p:ph type="body" sz="quarter" idx="24"/>
          </p:nvPr>
        </p:nvSpPr>
        <p:spPr/>
        <p:txBody>
          <a:bodyPr lIns="91440" tIns="45720" rIns="91440" bIns="45720" anchor="ctr"/>
          <a:lstStyle/>
          <a:p>
            <a:r>
              <a:rPr lang="ja-JP" altLang="en-US" sz="3200">
                <a:latin typeface="ＭＳ ゴシック"/>
                <a:ea typeface="ＭＳ ゴシック"/>
              </a:rPr>
              <a:t>根を</a:t>
            </a:r>
            <a:r>
              <a:rPr lang="en-US" altLang="ja-JP" sz="3200">
                <a:latin typeface="ＭＳ ゴシック"/>
                <a:ea typeface="ＭＳ ゴシック"/>
              </a:rPr>
              <a:t>2</a:t>
            </a:r>
            <a:r>
              <a:rPr lang="ja-JP" altLang="en-US" sz="3200">
                <a:latin typeface="ＭＳ ゴシック"/>
                <a:ea typeface="ＭＳ ゴシック"/>
              </a:rPr>
              <a:t>つに分け，第</a:t>
            </a:r>
            <a:r>
              <a:rPr lang="en-US" altLang="ja-JP" sz="3200">
                <a:latin typeface="ＭＳ ゴシック"/>
                <a:ea typeface="ＭＳ ゴシック"/>
              </a:rPr>
              <a:t>1</a:t>
            </a:r>
            <a:r>
              <a:rPr lang="ja-JP" altLang="en-US" sz="3200">
                <a:latin typeface="ＭＳ ゴシック"/>
                <a:ea typeface="ＭＳ ゴシック"/>
              </a:rPr>
              <a:t>側に根粒菌を播いた後に，数日置いてから第</a:t>
            </a:r>
            <a:r>
              <a:rPr lang="en-US" altLang="ja-JP" sz="3200">
                <a:latin typeface="ＭＳ ゴシック"/>
                <a:ea typeface="ＭＳ ゴシック"/>
              </a:rPr>
              <a:t>2</a:t>
            </a:r>
            <a:r>
              <a:rPr lang="ja-JP" altLang="en-US" sz="3200">
                <a:latin typeface="ＭＳ ゴシック"/>
                <a:ea typeface="ＭＳ ゴシック"/>
              </a:rPr>
              <a:t>側に播く．（根分け実験）</a:t>
            </a:r>
            <a:endParaRPr lang="en-US" altLang="ja-JP" sz="3200">
              <a:latin typeface="ＭＳ ゴシック"/>
              <a:ea typeface="ＭＳ ゴシック"/>
            </a:endParaRPr>
          </a:p>
          <a:p>
            <a:r>
              <a:rPr lang="ja-JP" altLang="en-US" sz="3200">
                <a:latin typeface="ＭＳ ゴシック"/>
                <a:ea typeface="ＭＳ ゴシック"/>
              </a:rPr>
              <a:t>遅延日数が生じると，</a:t>
            </a:r>
            <a:r>
              <a:rPr lang="ja-JP" altLang="en-US" sz="3200">
                <a:solidFill>
                  <a:schemeClr val="accent6"/>
                </a:solidFill>
                <a:latin typeface="ＭＳ ゴシック"/>
                <a:ea typeface="ＭＳ ゴシック"/>
              </a:rPr>
              <a:t>第</a:t>
            </a:r>
            <a:r>
              <a:rPr lang="en-US" altLang="ja-JP" sz="3200">
                <a:solidFill>
                  <a:schemeClr val="accent6"/>
                </a:solidFill>
                <a:latin typeface="ＭＳ ゴシック"/>
                <a:ea typeface="ＭＳ ゴシック"/>
              </a:rPr>
              <a:t>2</a:t>
            </a:r>
            <a:r>
              <a:rPr lang="ja-JP" altLang="en-US" sz="3200">
                <a:solidFill>
                  <a:schemeClr val="accent6"/>
                </a:solidFill>
                <a:latin typeface="ＭＳ ゴシック"/>
                <a:ea typeface="ＭＳ ゴシック"/>
              </a:rPr>
              <a:t>側には感染しにくい</a:t>
            </a:r>
            <a:r>
              <a:rPr lang="ja-JP" altLang="en-US" sz="3200">
                <a:latin typeface="ＭＳ ゴシック"/>
                <a:ea typeface="ＭＳ ゴシック"/>
              </a:rPr>
              <a:t>．</a:t>
            </a:r>
            <a:endParaRPr lang="en-US" altLang="ja-JP" sz="3200"/>
          </a:p>
          <a:p>
            <a:r>
              <a:rPr lang="ja-JP" altLang="en-US" sz="3200"/>
              <a:t>合計は近しい値であることより，</a:t>
            </a:r>
            <a:r>
              <a:rPr lang="ja-JP" altLang="en-US" sz="3200">
                <a:solidFill>
                  <a:schemeClr val="accent6"/>
                </a:solidFill>
              </a:rPr>
              <a:t>地上部で根粒数の制御が行われている</a:t>
            </a:r>
            <a:r>
              <a:rPr lang="ja-JP" altLang="en-US" sz="3200"/>
              <a:t>と推察される．</a:t>
            </a:r>
          </a:p>
        </p:txBody>
      </p:sp>
      <p:sp>
        <p:nvSpPr>
          <p:cNvPr id="11" name="タイトル 10">
            <a:extLst>
              <a:ext uri="{FF2B5EF4-FFF2-40B4-BE49-F238E27FC236}">
                <a16:creationId xmlns:a16="http://schemas.microsoft.com/office/drawing/2014/main" id="{57B26C08-1D4A-9697-88A3-8045A4A8FB7F}"/>
              </a:ext>
            </a:extLst>
          </p:cNvPr>
          <p:cNvSpPr>
            <a:spLocks noGrp="1"/>
          </p:cNvSpPr>
          <p:nvPr>
            <p:ph type="title"/>
          </p:nvPr>
        </p:nvSpPr>
        <p:spPr/>
        <p:txBody>
          <a:bodyPr/>
          <a:lstStyle/>
          <a:p>
            <a:r>
              <a:rPr lang="ja-JP" altLang="en-US"/>
              <a:t>根粒菌数は地上部によって支配される</a:t>
            </a:r>
          </a:p>
        </p:txBody>
      </p:sp>
      <p:graphicFrame>
        <p:nvGraphicFramePr>
          <p:cNvPr id="3" name="表 2">
            <a:extLst>
              <a:ext uri="{FF2B5EF4-FFF2-40B4-BE49-F238E27FC236}">
                <a16:creationId xmlns:a16="http://schemas.microsoft.com/office/drawing/2014/main" id="{FF23AEC6-D487-EDF7-FD5C-76CF0D08A0FE}"/>
              </a:ext>
            </a:extLst>
          </p:cNvPr>
          <p:cNvGraphicFramePr>
            <a:graphicFrameLocks noGrp="1"/>
          </p:cNvGraphicFramePr>
          <p:nvPr>
            <p:extLst>
              <p:ext uri="{D42A27DB-BD31-4B8C-83A1-F6EECF244321}">
                <p14:modId xmlns:p14="http://schemas.microsoft.com/office/powerpoint/2010/main" val="2146145215"/>
              </p:ext>
            </p:extLst>
          </p:nvPr>
        </p:nvGraphicFramePr>
        <p:xfrm>
          <a:off x="346058" y="4982752"/>
          <a:ext cx="4653791" cy="1936460"/>
        </p:xfrm>
        <a:graphic>
          <a:graphicData uri="http://schemas.openxmlformats.org/drawingml/2006/table">
            <a:tbl>
              <a:tblPr firstRow="1" bandRow="1">
                <a:tableStyleId>{5C22544A-7EE6-4342-B048-85BDC9FD1C3A}</a:tableStyleId>
              </a:tblPr>
              <a:tblGrid>
                <a:gridCol w="1703573">
                  <a:extLst>
                    <a:ext uri="{9D8B030D-6E8A-4147-A177-3AD203B41FA5}">
                      <a16:colId xmlns:a16="http://schemas.microsoft.com/office/drawing/2014/main" val="3815550334"/>
                    </a:ext>
                  </a:extLst>
                </a:gridCol>
                <a:gridCol w="983406">
                  <a:extLst>
                    <a:ext uri="{9D8B030D-6E8A-4147-A177-3AD203B41FA5}">
                      <a16:colId xmlns:a16="http://schemas.microsoft.com/office/drawing/2014/main" val="3682323693"/>
                    </a:ext>
                  </a:extLst>
                </a:gridCol>
                <a:gridCol w="983406">
                  <a:extLst>
                    <a:ext uri="{9D8B030D-6E8A-4147-A177-3AD203B41FA5}">
                      <a16:colId xmlns:a16="http://schemas.microsoft.com/office/drawing/2014/main" val="1512420591"/>
                    </a:ext>
                  </a:extLst>
                </a:gridCol>
                <a:gridCol w="983406">
                  <a:extLst>
                    <a:ext uri="{9D8B030D-6E8A-4147-A177-3AD203B41FA5}">
                      <a16:colId xmlns:a16="http://schemas.microsoft.com/office/drawing/2014/main" val="1630260834"/>
                    </a:ext>
                  </a:extLst>
                </a:gridCol>
              </a:tblGrid>
              <a:tr h="463800">
                <a:tc gridSpan="4">
                  <a:txBody>
                    <a:bodyPr/>
                    <a:lstStyle/>
                    <a:p>
                      <a:pPr marL="0" marR="0" lvl="0" indent="0" algn="ctr" defTabSz="495350" rtl="0" eaLnBrk="1" fontAlgn="auto" latinLnBrk="0" hangingPunct="1">
                        <a:lnSpc>
                          <a:spcPct val="100000"/>
                        </a:lnSpc>
                        <a:spcBef>
                          <a:spcPts val="0"/>
                        </a:spcBef>
                        <a:spcAft>
                          <a:spcPts val="0"/>
                        </a:spcAft>
                        <a:buClrTx/>
                        <a:buSzTx/>
                        <a:buFontTx/>
                        <a:buNone/>
                        <a:tabLst/>
                        <a:defRPr/>
                      </a:pPr>
                      <a:r>
                        <a:rPr lang="en-US" altLang="ja-JP" sz="1600" b="0">
                          <a:solidFill>
                            <a:schemeClr val="tx1"/>
                          </a:solidFill>
                        </a:rPr>
                        <a:t>Table2 </a:t>
                      </a:r>
                      <a:r>
                        <a:rPr lang="ja-JP" altLang="en-US" sz="1600" b="0">
                          <a:solidFill>
                            <a:schemeClr val="tx1"/>
                          </a:solidFill>
                        </a:rPr>
                        <a:t>根分け実験における根粒着生数​</a:t>
                      </a:r>
                    </a:p>
                  </a:txBody>
                  <a:tcPr anchor="ctr">
                    <a:lnL w="0" cmpd="sng">
                      <a:noFill/>
                    </a:lnL>
                    <a:lnR w="0" cmpd="sng">
                      <a:noFill/>
                    </a:lnR>
                    <a:lnT w="0">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1600">
                        <a:solidFill>
                          <a:srgbClr val="000000"/>
                        </a:solidFill>
                      </a:endParaRPr>
                    </a:p>
                  </a:txBody>
                  <a:tcPr anchor="ctr">
                    <a:lnL w="0" cmpd="sng">
                      <a:noFill/>
                    </a:lnL>
                    <a:lnR w="0" cmpd="sng">
                      <a:noFill/>
                    </a:lnR>
                    <a:lnT w="0">
                      <a:noFill/>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kumimoji="1" lang="ja-JP" altLang="en-US" sz="1600">
                        <a:solidFill>
                          <a:srgbClr val="000000"/>
                        </a:solidFill>
                      </a:endParaRPr>
                    </a:p>
                  </a:txBody>
                  <a:tcPr anchor="ctr">
                    <a:lnL w="0" cmpd="sng">
                      <a:noFill/>
                    </a:lnL>
                    <a:lnR w="0" cmpd="sng">
                      <a:noFill/>
                    </a:lnR>
                    <a:lnT w="0">
                      <a:noFill/>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kumimoji="1" lang="ja-JP" altLang="en-US" sz="1600">
                        <a:solidFill>
                          <a:srgbClr val="000000"/>
                        </a:solidFill>
                      </a:endParaRPr>
                    </a:p>
                  </a:txBody>
                  <a:tcPr anchor="ctr">
                    <a:lnL w="0" cmpd="sng">
                      <a:noFill/>
                    </a:lnL>
                    <a:lnR w="0" cmpd="sng">
                      <a:noFill/>
                    </a:lnR>
                    <a:lnT w="0">
                      <a:noFill/>
                    </a:lnT>
                    <a:lnB w="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59326744"/>
                  </a:ext>
                </a:extLst>
              </a:tr>
              <a:tr h="463800">
                <a:tc>
                  <a:txBody>
                    <a:bodyPr/>
                    <a:lstStyle/>
                    <a:p>
                      <a:pPr algn="ctr"/>
                      <a:r>
                        <a:rPr kumimoji="1" lang="ja-JP" altLang="en-US" sz="1600" b="0">
                          <a:solidFill>
                            <a:srgbClr val="000000"/>
                          </a:solidFill>
                        </a:rPr>
                        <a:t>播種遅延</a:t>
                      </a:r>
                      <a:r>
                        <a:rPr kumimoji="1" lang="en-US" altLang="ja-JP" sz="1600" b="0">
                          <a:solidFill>
                            <a:srgbClr val="000000"/>
                          </a:solidFill>
                        </a:rPr>
                        <a:t> [d]</a:t>
                      </a:r>
                      <a:endParaRPr kumimoji="1" lang="ja-JP" altLang="en-US" sz="1600" b="0">
                        <a:solidFill>
                          <a:srgbClr val="000000"/>
                        </a:solidFill>
                      </a:endParaRPr>
                    </a:p>
                  </a:txBody>
                  <a:tcPr anchor="ctr">
                    <a:lnL w="0" cmpd="sng">
                      <a:noFill/>
                    </a:lnL>
                    <a:lnR w="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ja-JP" altLang="en-US" sz="1600" b="0">
                          <a:solidFill>
                            <a:srgbClr val="000000"/>
                          </a:solidFill>
                        </a:rPr>
                        <a:t>第</a:t>
                      </a:r>
                      <a:r>
                        <a:rPr kumimoji="1" lang="en-US" altLang="ja-JP" sz="1600" b="0">
                          <a:solidFill>
                            <a:srgbClr val="000000"/>
                          </a:solidFill>
                        </a:rPr>
                        <a:t>1</a:t>
                      </a:r>
                      <a:r>
                        <a:rPr kumimoji="1" lang="ja-JP" altLang="en-US" sz="1600" b="0">
                          <a:solidFill>
                            <a:srgbClr val="000000"/>
                          </a:solidFill>
                        </a:rPr>
                        <a:t>側</a:t>
                      </a:r>
                    </a:p>
                  </a:txBody>
                  <a:tcPr anchor="ctr">
                    <a:lnL w="0" cmpd="sng">
                      <a:noFill/>
                    </a:lnL>
                    <a:lnR w="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ja-JP" altLang="en-US" sz="1600" b="0">
                          <a:solidFill>
                            <a:srgbClr val="000000"/>
                          </a:solidFill>
                        </a:rPr>
                        <a:t>第</a:t>
                      </a:r>
                      <a:r>
                        <a:rPr kumimoji="1" lang="en-US" altLang="ja-JP" sz="1600" b="0">
                          <a:solidFill>
                            <a:srgbClr val="000000"/>
                          </a:solidFill>
                        </a:rPr>
                        <a:t>2</a:t>
                      </a:r>
                      <a:r>
                        <a:rPr kumimoji="1" lang="ja-JP" altLang="en-US" sz="1600" b="0">
                          <a:solidFill>
                            <a:srgbClr val="000000"/>
                          </a:solidFill>
                        </a:rPr>
                        <a:t>側</a:t>
                      </a:r>
                    </a:p>
                  </a:txBody>
                  <a:tcPr anchor="ctr">
                    <a:lnL w="0" cmpd="sng">
                      <a:noFill/>
                    </a:lnL>
                    <a:lnR w="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ja-JP" altLang="en-US" sz="1600" b="0">
                          <a:solidFill>
                            <a:srgbClr val="000000"/>
                          </a:solidFill>
                        </a:rPr>
                        <a:t>合計</a:t>
                      </a:r>
                    </a:p>
                  </a:txBody>
                  <a:tcPr anchor="ctr">
                    <a:lnL w="0" cmpd="sng">
                      <a:noFill/>
                    </a:lnL>
                    <a:lnR w="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2089771"/>
                  </a:ext>
                </a:extLst>
              </a:tr>
              <a:tr h="336287">
                <a:tc>
                  <a:txBody>
                    <a:bodyPr/>
                    <a:lstStyle/>
                    <a:p>
                      <a:pPr algn="ctr"/>
                      <a:r>
                        <a:rPr kumimoji="1" lang="en-US" altLang="ja-JP" sz="1600" b="0">
                          <a:solidFill>
                            <a:srgbClr val="000000"/>
                          </a:solidFill>
                        </a:rPr>
                        <a:t>0</a:t>
                      </a:r>
                      <a:endParaRPr kumimoji="1" lang="ja-JP" altLang="en-US" sz="1600" b="0">
                        <a:solidFill>
                          <a:srgbClr val="000000"/>
                        </a:solidFill>
                      </a:endParaRPr>
                    </a:p>
                  </a:txBody>
                  <a:tcPr anchor="ctr">
                    <a:lnL w="0" cmpd="sng">
                      <a:noFill/>
                    </a:lnL>
                    <a:lnR w="0" cmpd="sng">
                      <a:noFill/>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36±12</a:t>
                      </a:r>
                      <a:endParaRPr kumimoji="1" lang="ja-JP" altLang="en-US" sz="1600" b="0">
                        <a:solidFill>
                          <a:srgbClr val="000000"/>
                        </a:solidFill>
                      </a:endParaRPr>
                    </a:p>
                  </a:txBody>
                  <a:tcPr anchor="ctr">
                    <a:lnL w="0" cmpd="sng">
                      <a:noFill/>
                    </a:lnL>
                    <a:lnR w="0" cmpd="sng">
                      <a:noFill/>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40±7</a:t>
                      </a:r>
                      <a:endParaRPr kumimoji="1" lang="ja-JP" altLang="en-US" sz="1600" b="0">
                        <a:solidFill>
                          <a:srgbClr val="000000"/>
                        </a:solidFill>
                      </a:endParaRPr>
                    </a:p>
                  </a:txBody>
                  <a:tcPr anchor="ctr">
                    <a:lnL w="0" cmpd="sng">
                      <a:noFill/>
                    </a:lnL>
                    <a:lnR w="0" cmpd="sng">
                      <a:noFill/>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76±14</a:t>
                      </a:r>
                      <a:endParaRPr kumimoji="1" lang="ja-JP" altLang="en-US" sz="1600" b="0">
                        <a:solidFill>
                          <a:srgbClr val="000000"/>
                        </a:solidFill>
                      </a:endParaRPr>
                    </a:p>
                  </a:txBody>
                  <a:tcPr anchor="ctr">
                    <a:lnL w="0" cmpd="sng">
                      <a:noFill/>
                    </a:lnL>
                    <a:lnR w="0" cmpd="sng">
                      <a:noFill/>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1946283"/>
                  </a:ext>
                </a:extLst>
              </a:tr>
              <a:tr h="336287">
                <a:tc>
                  <a:txBody>
                    <a:bodyPr/>
                    <a:lstStyle/>
                    <a:p>
                      <a:pPr algn="ctr"/>
                      <a:r>
                        <a:rPr kumimoji="1" lang="en-US" altLang="ja-JP" sz="1600" b="0">
                          <a:solidFill>
                            <a:srgbClr val="000000"/>
                          </a:solidFill>
                        </a:rPr>
                        <a:t>4</a:t>
                      </a:r>
                      <a:endParaRPr kumimoji="1" lang="ja-JP" altLang="en-US" sz="1600" b="0">
                        <a:solidFill>
                          <a:srgbClr val="000000"/>
                        </a:solidFill>
                      </a:endParaRPr>
                    </a:p>
                  </a:txBody>
                  <a:tcPr anchor="ctr">
                    <a:lnL w="0">
                      <a:noFill/>
                    </a:lnL>
                    <a:lnR w="0" cmpd="sng">
                      <a:noFill/>
                    </a:lnR>
                    <a:lnT w="0" cmpd="sng">
                      <a:noFill/>
                    </a:lnT>
                    <a:lnB w="0" cmpd="sng">
                      <a:noFill/>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59±6</a:t>
                      </a:r>
                      <a:endParaRPr kumimoji="1" lang="ja-JP" altLang="en-US" sz="1600" b="0">
                        <a:solidFill>
                          <a:srgbClr val="000000"/>
                        </a:solidFill>
                      </a:endParaRPr>
                    </a:p>
                  </a:txBody>
                  <a:tcPr anchor="ctr">
                    <a:lnL w="0" cmpd="sng">
                      <a:noFill/>
                    </a:lnL>
                    <a:lnR w="0" cmpd="sng">
                      <a:noFill/>
                    </a:lnR>
                    <a:lnT w="0" cmpd="sng">
                      <a:noFill/>
                    </a:lnT>
                    <a:lnB w="0" cmpd="sng">
                      <a:noFill/>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3±2</a:t>
                      </a:r>
                      <a:endParaRPr kumimoji="1" lang="ja-JP" altLang="en-US" sz="1600" b="0">
                        <a:solidFill>
                          <a:srgbClr val="000000"/>
                        </a:solidFill>
                      </a:endParaRPr>
                    </a:p>
                  </a:txBody>
                  <a:tcPr anchor="ctr">
                    <a:lnL w="0" cmpd="sng">
                      <a:noFill/>
                    </a:lnL>
                    <a:lnR w="0" cmpd="sng">
                      <a:noFill/>
                    </a:lnR>
                    <a:lnT w="0" cmpd="sng">
                      <a:noFill/>
                    </a:lnT>
                    <a:lnB w="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ja-JP" sz="1600" b="0">
                          <a:solidFill>
                            <a:srgbClr val="000000"/>
                          </a:solidFill>
                        </a:rPr>
                        <a:t>62±8</a:t>
                      </a:r>
                      <a:endParaRPr kumimoji="1" lang="ja-JP" altLang="en-US" sz="1600" b="0">
                        <a:solidFill>
                          <a:srgbClr val="000000"/>
                        </a:solidFill>
                      </a:endParaRPr>
                    </a:p>
                  </a:txBody>
                  <a:tcPr anchor="ctr">
                    <a:lnL w="0" cmpd="sng">
                      <a:noFill/>
                    </a:lnL>
                    <a:lnR w="0" cmpd="sng">
                      <a:noFill/>
                    </a:lnR>
                    <a:lnT w="0" cmpd="sng">
                      <a:noFill/>
                    </a:lnT>
                    <a:lnB w="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6429287"/>
                  </a:ext>
                </a:extLst>
              </a:tr>
              <a:tr h="336286">
                <a:tc>
                  <a:txBody>
                    <a:bodyPr/>
                    <a:lstStyle/>
                    <a:p>
                      <a:pPr algn="ctr"/>
                      <a:r>
                        <a:rPr kumimoji="1" lang="en-US" altLang="ja-JP" sz="1600" b="0">
                          <a:solidFill>
                            <a:srgbClr val="000000"/>
                          </a:solidFill>
                        </a:rPr>
                        <a:t>10</a:t>
                      </a:r>
                      <a:endParaRPr kumimoji="1" lang="ja-JP" altLang="en-US" sz="1600" b="0">
                        <a:solidFill>
                          <a:srgbClr val="000000"/>
                        </a:solidFill>
                      </a:endParaRPr>
                    </a:p>
                  </a:txBody>
                  <a:tcPr anchor="ctr">
                    <a:lnL w="0">
                      <a:noFill/>
                    </a:lnL>
                    <a:lnR w="0" cmpd="sng">
                      <a:noFill/>
                    </a:lnR>
                    <a:lnT w="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75±10</a:t>
                      </a:r>
                      <a:endParaRPr kumimoji="1" lang="ja-JP" altLang="en-US" sz="1600" b="0">
                        <a:solidFill>
                          <a:srgbClr val="000000"/>
                        </a:solidFill>
                      </a:endParaRPr>
                    </a:p>
                  </a:txBody>
                  <a:tcPr anchor="ctr">
                    <a:lnL w="0" cmpd="sng">
                      <a:noFill/>
                    </a:lnL>
                    <a:lnR w="0" cmpd="sng">
                      <a:noFill/>
                    </a:lnR>
                    <a:lnT w="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1600" b="0">
                          <a:solidFill>
                            <a:srgbClr val="000000"/>
                          </a:solidFill>
                        </a:rPr>
                        <a:t>8±7</a:t>
                      </a:r>
                      <a:endParaRPr kumimoji="1" lang="ja-JP" altLang="en-US" sz="1600" b="0">
                        <a:solidFill>
                          <a:srgbClr val="000000"/>
                        </a:solidFill>
                      </a:endParaRPr>
                    </a:p>
                  </a:txBody>
                  <a:tcPr anchor="ctr">
                    <a:lnL w="0" cmpd="sng">
                      <a:noFill/>
                    </a:lnL>
                    <a:lnR w="0" cmpd="sng">
                      <a:noFill/>
                    </a:lnR>
                    <a:lnT w="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altLang="ja-JP" sz="1600" b="0">
                          <a:solidFill>
                            <a:srgbClr val="000000"/>
                          </a:solidFill>
                        </a:rPr>
                        <a:t>83±4</a:t>
                      </a:r>
                      <a:endParaRPr kumimoji="1" lang="ja-JP" altLang="en-US" sz="1600" b="0">
                        <a:solidFill>
                          <a:srgbClr val="000000"/>
                        </a:solidFill>
                      </a:endParaRPr>
                    </a:p>
                  </a:txBody>
                  <a:tcPr anchor="ctr">
                    <a:lnL w="0" cmpd="sng">
                      <a:noFill/>
                    </a:lnL>
                    <a:lnR w="0" cmpd="sng">
                      <a:noFill/>
                    </a:lnR>
                    <a:lnT w="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6722911"/>
                  </a:ext>
                </a:extLst>
              </a:tr>
            </a:tbl>
          </a:graphicData>
        </a:graphic>
      </p:graphicFrame>
      <p:grpSp>
        <p:nvGrpSpPr>
          <p:cNvPr id="6" name="グループ化 5">
            <a:extLst>
              <a:ext uri="{FF2B5EF4-FFF2-40B4-BE49-F238E27FC236}">
                <a16:creationId xmlns:a16="http://schemas.microsoft.com/office/drawing/2014/main" id="{9407A6C3-1DDC-496D-CB0F-365160E72E59}"/>
              </a:ext>
            </a:extLst>
          </p:cNvPr>
          <p:cNvGrpSpPr/>
          <p:nvPr/>
        </p:nvGrpSpPr>
        <p:grpSpPr>
          <a:xfrm>
            <a:off x="1310019" y="1852394"/>
            <a:ext cx="2635175" cy="2982643"/>
            <a:chOff x="1355362" y="1417401"/>
            <a:chExt cx="2635175" cy="2982643"/>
          </a:xfrm>
        </p:grpSpPr>
        <p:pic>
          <p:nvPicPr>
            <p:cNvPr id="10" name="図 9">
              <a:extLst>
                <a:ext uri="{FF2B5EF4-FFF2-40B4-BE49-F238E27FC236}">
                  <a16:creationId xmlns:a16="http://schemas.microsoft.com/office/drawing/2014/main" id="{8C4D42BB-5A00-1945-5DDD-82EADE820762}"/>
                </a:ext>
              </a:extLst>
            </p:cNvPr>
            <p:cNvPicPr>
              <a:picLocks noChangeAspect="1"/>
            </p:cNvPicPr>
            <p:nvPr/>
          </p:nvPicPr>
          <p:blipFill>
            <a:blip r:embed="rId4"/>
            <a:srcRect l="699" r="12941" b="2794"/>
            <a:stretch>
              <a:fillRect/>
            </a:stretch>
          </p:blipFill>
          <p:spPr>
            <a:xfrm rot="5400000">
              <a:off x="1349633" y="1878249"/>
              <a:ext cx="2646640" cy="1724943"/>
            </a:xfrm>
            <a:prstGeom prst="rect">
              <a:avLst/>
            </a:prstGeom>
            <a:ln w="19050">
              <a:solidFill>
                <a:schemeClr val="accent1">
                  <a:lumMod val="60000"/>
                  <a:lumOff val="40000"/>
                </a:schemeClr>
              </a:solidFill>
            </a:ln>
            <a:effectLst/>
          </p:spPr>
        </p:pic>
        <p:sp>
          <p:nvSpPr>
            <p:cNvPr id="4" name="テキスト ボックス 3">
              <a:extLst>
                <a:ext uri="{FF2B5EF4-FFF2-40B4-BE49-F238E27FC236}">
                  <a16:creationId xmlns:a16="http://schemas.microsoft.com/office/drawing/2014/main" id="{A9CB7449-478C-5414-233D-AFE008DCC88F}"/>
                </a:ext>
              </a:extLst>
            </p:cNvPr>
            <p:cNvSpPr txBox="1"/>
            <p:nvPr/>
          </p:nvSpPr>
          <p:spPr>
            <a:xfrm>
              <a:off x="1355362" y="4061490"/>
              <a:ext cx="2635175" cy="338554"/>
            </a:xfrm>
            <a:prstGeom prst="rect">
              <a:avLst/>
            </a:prstGeom>
            <a:noFill/>
          </p:spPr>
          <p:txBody>
            <a:bodyPr wrap="square" rtlCol="0">
              <a:spAutoFit/>
            </a:bodyPr>
            <a:lstStyle/>
            <a:p>
              <a:pPr algn="ctr"/>
              <a:r>
                <a:rPr kumimoji="1" lang="en-US" altLang="ja-JP" sz="1600">
                  <a:latin typeface="+mn-ea"/>
                </a:rPr>
                <a:t>Fig1 </a:t>
              </a:r>
              <a:r>
                <a:rPr kumimoji="1" lang="ja-JP" altLang="en-US" sz="1600">
                  <a:latin typeface="+mn-ea"/>
                </a:rPr>
                <a:t>根分け実験 組立て図</a:t>
              </a:r>
            </a:p>
          </p:txBody>
        </p:sp>
      </p:grpSp>
      <p:sp>
        <p:nvSpPr>
          <p:cNvPr id="9" name="フリーフォーム: 図形 8">
            <a:extLst>
              <a:ext uri="{FF2B5EF4-FFF2-40B4-BE49-F238E27FC236}">
                <a16:creationId xmlns:a16="http://schemas.microsoft.com/office/drawing/2014/main" id="{7948D145-93B2-C00F-0892-798EAE83C5A5}"/>
              </a:ext>
            </a:extLst>
          </p:cNvPr>
          <p:cNvSpPr/>
          <p:nvPr/>
        </p:nvSpPr>
        <p:spPr>
          <a:xfrm flipH="1">
            <a:off x="3270867" y="4050913"/>
            <a:ext cx="1318829" cy="324942"/>
          </a:xfrm>
          <a:custGeom>
            <a:avLst/>
            <a:gdLst>
              <a:gd name="connsiteX0" fmla="*/ 1657350 w 1657350"/>
              <a:gd name="connsiteY0" fmla="*/ 0 h 323850"/>
              <a:gd name="connsiteX1" fmla="*/ 1295400 w 1657350"/>
              <a:gd name="connsiteY1" fmla="*/ 323850 h 323850"/>
              <a:gd name="connsiteX2" fmla="*/ 0 w 1657350"/>
              <a:gd name="connsiteY2" fmla="*/ 323850 h 323850"/>
            </a:gdLst>
            <a:ahLst/>
            <a:cxnLst>
              <a:cxn ang="0">
                <a:pos x="connsiteX0" y="connsiteY0"/>
              </a:cxn>
              <a:cxn ang="0">
                <a:pos x="connsiteX1" y="connsiteY1"/>
              </a:cxn>
              <a:cxn ang="0">
                <a:pos x="connsiteX2" y="connsiteY2"/>
              </a:cxn>
            </a:cxnLst>
            <a:rect l="l" t="t" r="r" b="b"/>
            <a:pathLst>
              <a:path w="1657350" h="323850">
                <a:moveTo>
                  <a:pt x="1657350" y="0"/>
                </a:moveTo>
                <a:lnTo>
                  <a:pt x="1295400" y="323850"/>
                </a:lnTo>
                <a:lnTo>
                  <a:pt x="0" y="323850"/>
                </a:ln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kumimoji="1" lang="ja-JP" altLang="en-US" sz="2400">
                <a:solidFill>
                  <a:schemeClr val="tx1"/>
                </a:solidFill>
              </a:rPr>
              <a:t>第</a:t>
            </a:r>
            <a:r>
              <a:rPr kumimoji="1" lang="en-US" altLang="ja-JP" sz="2400">
                <a:solidFill>
                  <a:schemeClr val="tx1"/>
                </a:solidFill>
              </a:rPr>
              <a:t>2</a:t>
            </a:r>
            <a:r>
              <a:rPr kumimoji="1" lang="ja-JP" altLang="en-US" sz="2400">
                <a:solidFill>
                  <a:schemeClr val="tx1"/>
                </a:solidFill>
              </a:rPr>
              <a:t>側</a:t>
            </a:r>
          </a:p>
        </p:txBody>
      </p:sp>
      <p:sp>
        <p:nvSpPr>
          <p:cNvPr id="13" name="フリーフォーム: 図形 12">
            <a:extLst>
              <a:ext uri="{FF2B5EF4-FFF2-40B4-BE49-F238E27FC236}">
                <a16:creationId xmlns:a16="http://schemas.microsoft.com/office/drawing/2014/main" id="{70E1DB77-E998-BEEB-76E7-1953337CFAD1}"/>
              </a:ext>
            </a:extLst>
          </p:cNvPr>
          <p:cNvSpPr/>
          <p:nvPr/>
        </p:nvSpPr>
        <p:spPr>
          <a:xfrm>
            <a:off x="756211" y="3687823"/>
            <a:ext cx="1306989" cy="324942"/>
          </a:xfrm>
          <a:custGeom>
            <a:avLst/>
            <a:gdLst>
              <a:gd name="connsiteX0" fmla="*/ 1657350 w 1657350"/>
              <a:gd name="connsiteY0" fmla="*/ 0 h 323850"/>
              <a:gd name="connsiteX1" fmla="*/ 1295400 w 1657350"/>
              <a:gd name="connsiteY1" fmla="*/ 323850 h 323850"/>
              <a:gd name="connsiteX2" fmla="*/ 0 w 1657350"/>
              <a:gd name="connsiteY2" fmla="*/ 323850 h 323850"/>
            </a:gdLst>
            <a:ahLst/>
            <a:cxnLst>
              <a:cxn ang="0">
                <a:pos x="connsiteX0" y="connsiteY0"/>
              </a:cxn>
              <a:cxn ang="0">
                <a:pos x="connsiteX1" y="connsiteY1"/>
              </a:cxn>
              <a:cxn ang="0">
                <a:pos x="connsiteX2" y="connsiteY2"/>
              </a:cxn>
            </a:cxnLst>
            <a:rect l="l" t="t" r="r" b="b"/>
            <a:pathLst>
              <a:path w="1657350" h="323850">
                <a:moveTo>
                  <a:pt x="1657350" y="0"/>
                </a:moveTo>
                <a:lnTo>
                  <a:pt x="1295400" y="323850"/>
                </a:lnTo>
                <a:lnTo>
                  <a:pt x="0" y="323850"/>
                </a:ln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chemeClr val="tx1"/>
                </a:solidFill>
              </a:rPr>
              <a:t>第</a:t>
            </a:r>
            <a:r>
              <a:rPr kumimoji="1" lang="en-US" altLang="ja-JP" sz="2400">
                <a:solidFill>
                  <a:schemeClr val="tx1"/>
                </a:solidFill>
              </a:rPr>
              <a:t>1</a:t>
            </a:r>
            <a:r>
              <a:rPr kumimoji="1" lang="ja-JP" altLang="en-US" sz="2400">
                <a:solidFill>
                  <a:schemeClr val="tx1"/>
                </a:solidFill>
              </a:rPr>
              <a:t>側</a:t>
            </a:r>
          </a:p>
        </p:txBody>
      </p:sp>
      <p:sp>
        <p:nvSpPr>
          <p:cNvPr id="15" name="矢印: 上カーブ 14">
            <a:extLst>
              <a:ext uri="{FF2B5EF4-FFF2-40B4-BE49-F238E27FC236}">
                <a16:creationId xmlns:a16="http://schemas.microsoft.com/office/drawing/2014/main" id="{7F322E5E-48F2-DD71-F595-519C1EEF3BA8}"/>
              </a:ext>
            </a:extLst>
          </p:cNvPr>
          <p:cNvSpPr/>
          <p:nvPr/>
        </p:nvSpPr>
        <p:spPr>
          <a:xfrm>
            <a:off x="2157087" y="3887997"/>
            <a:ext cx="941041" cy="324942"/>
          </a:xfrm>
          <a:prstGeom prst="curved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tx1"/>
              </a:solidFill>
            </a:endParaRPr>
          </a:p>
        </p:txBody>
      </p:sp>
      <p:sp>
        <p:nvSpPr>
          <p:cNvPr id="8" name="動作設定ボタン: 空白 7">
            <a:hlinkClick r:id="" action="ppaction://hlinkshowjump?jump=nextslide" highlightClick="1"/>
            <a:extLst>
              <a:ext uri="{FF2B5EF4-FFF2-40B4-BE49-F238E27FC236}">
                <a16:creationId xmlns:a16="http://schemas.microsoft.com/office/drawing/2014/main" id="{5A191EB5-0BC7-16D0-B0E5-692FFDC04D2E}"/>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926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F8F1C-07E8-176A-B799-2E0EC39899AB}"/>
            </a:ext>
          </a:extLst>
        </p:cNvPr>
        <p:cNvGrpSpPr/>
        <p:nvPr/>
      </p:nvGrpSpPr>
      <p:grpSpPr>
        <a:xfrm>
          <a:off x="0" y="0"/>
          <a:ext cx="0" cy="0"/>
          <a:chOff x="0" y="0"/>
          <a:chExt cx="0" cy="0"/>
        </a:xfrm>
      </p:grpSpPr>
      <p:sp>
        <p:nvSpPr>
          <p:cNvPr id="3" name="正方形/長方形 2">
            <a:hlinkClick r:id="rId3"/>
            <a:extLst>
              <a:ext uri="{FF2B5EF4-FFF2-40B4-BE49-F238E27FC236}">
                <a16:creationId xmlns:a16="http://schemas.microsoft.com/office/drawing/2014/main" id="{31639574-D4C0-D657-2000-35265463CC9A}"/>
              </a:ext>
            </a:extLst>
          </p:cNvPr>
          <p:cNvSpPr/>
          <p:nvPr/>
        </p:nvSpPr>
        <p:spPr>
          <a:xfrm>
            <a:off x="0" y="7221241"/>
            <a:ext cx="6609900" cy="3384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Slide Number Placeholder 1">
            <a:extLst>
              <a:ext uri="{FF2B5EF4-FFF2-40B4-BE49-F238E27FC236}">
                <a16:creationId xmlns:a16="http://schemas.microsoft.com/office/drawing/2014/main" id="{688819BC-C0F9-2E83-1B6A-B61A293793F5}"/>
              </a:ext>
            </a:extLst>
          </p:cNvPr>
          <p:cNvSpPr>
            <a:spLocks noGrp="1"/>
          </p:cNvSpPr>
          <p:nvPr>
            <p:ph type="sldNum" sz="quarter" idx="26"/>
          </p:nvPr>
        </p:nvSpPr>
        <p:spPr/>
        <p:txBody>
          <a:bodyPr/>
          <a:lstStyle/>
          <a:p>
            <a:fld id="{6408349E-6932-463E-ABE1-6FC2A2453113}" type="slidenum">
              <a:rPr kumimoji="1" lang="ja-JP" altLang="en-US" smtClean="0"/>
              <a:pPr/>
              <a:t>7</a:t>
            </a:fld>
            <a:endParaRPr kumimoji="1" lang="ja-JP" altLang="en-US">
              <a:latin typeface="+mn-ea"/>
              <a:ea typeface="+mn-ea"/>
            </a:endParaRPr>
          </a:p>
        </p:txBody>
      </p:sp>
      <p:sp>
        <p:nvSpPr>
          <p:cNvPr id="4" name="Title 3">
            <a:extLst>
              <a:ext uri="{FF2B5EF4-FFF2-40B4-BE49-F238E27FC236}">
                <a16:creationId xmlns:a16="http://schemas.microsoft.com/office/drawing/2014/main" id="{523959B8-287D-096D-7835-DCA995E7F691}"/>
              </a:ext>
            </a:extLst>
          </p:cNvPr>
          <p:cNvSpPr>
            <a:spLocks noGrp="1"/>
          </p:cNvSpPr>
          <p:nvPr>
            <p:ph type="title"/>
          </p:nvPr>
        </p:nvSpPr>
        <p:spPr/>
        <p:txBody>
          <a:bodyPr lIns="91440" tIns="45720" rIns="91440" bIns="45720" anchor="b"/>
          <a:lstStyle/>
          <a:p>
            <a:r>
              <a:rPr lang="ja-JP" altLang="en-US">
                <a:latin typeface="MS Gothic"/>
                <a:ea typeface="MS Gothic"/>
              </a:rPr>
              <a:t>オートレギュレーションとは</a:t>
            </a:r>
            <a:endParaRPr lang="en-US"/>
          </a:p>
        </p:txBody>
      </p:sp>
      <p:sp>
        <p:nvSpPr>
          <p:cNvPr id="5" name="テキスト プレースホルダー 4">
            <a:extLst>
              <a:ext uri="{FF2B5EF4-FFF2-40B4-BE49-F238E27FC236}">
                <a16:creationId xmlns:a16="http://schemas.microsoft.com/office/drawing/2014/main" id="{D68B6952-7224-01F0-F7AF-FCCAC88F8BE7}"/>
              </a:ext>
            </a:extLst>
          </p:cNvPr>
          <p:cNvSpPr>
            <a:spLocks noGrp="1" noRot="1" noMove="1" noResize="1" noEditPoints="1" noAdjustHandles="1" noChangeArrowheads="1" noChangeShapeType="1"/>
          </p:cNvSpPr>
          <p:nvPr>
            <p:ph type="body" sz="quarter" idx="22"/>
          </p:nvPr>
        </p:nvSpPr>
        <p:spPr/>
        <p:txBody>
          <a:bodyPr/>
          <a:lstStyle/>
          <a:p>
            <a:r>
              <a:rPr lang="en-US" altLang="ja-JP">
                <a:solidFill>
                  <a:schemeClr val="tx1"/>
                </a:solidFill>
              </a:rPr>
              <a:t>Delves et al.</a:t>
            </a:r>
            <a:r>
              <a:rPr lang="ja-JP" altLang="en-US">
                <a:solidFill>
                  <a:schemeClr val="tx1"/>
                </a:solidFill>
              </a:rPr>
              <a:t> </a:t>
            </a:r>
            <a:r>
              <a:rPr lang="en-US" altLang="ja-JP">
                <a:solidFill>
                  <a:schemeClr val="tx1"/>
                </a:solidFill>
              </a:rPr>
              <a:t>(1987). </a:t>
            </a:r>
            <a:r>
              <a:rPr lang="en-US" altLang="ja-JP" i="1">
                <a:solidFill>
                  <a:schemeClr val="tx1"/>
                </a:solidFill>
              </a:rPr>
              <a:t>Australian</a:t>
            </a:r>
            <a:r>
              <a:rPr lang="en-US" altLang="ja-JP">
                <a:solidFill>
                  <a:schemeClr val="tx1"/>
                </a:solidFill>
              </a:rPr>
              <a:t> </a:t>
            </a:r>
            <a:r>
              <a:rPr lang="en-US" altLang="ja-JP" i="1">
                <a:solidFill>
                  <a:schemeClr val="tx1"/>
                </a:solidFill>
              </a:rPr>
              <a:t>Journal</a:t>
            </a:r>
            <a:r>
              <a:rPr lang="en-US" altLang="ja-JP">
                <a:solidFill>
                  <a:schemeClr val="tx1"/>
                </a:solidFill>
              </a:rPr>
              <a:t> </a:t>
            </a:r>
            <a:r>
              <a:rPr lang="en-US" altLang="ja-JP" i="1">
                <a:solidFill>
                  <a:schemeClr val="tx1"/>
                </a:solidFill>
              </a:rPr>
              <a:t>of</a:t>
            </a:r>
            <a:r>
              <a:rPr lang="en-US" altLang="ja-JP">
                <a:solidFill>
                  <a:schemeClr val="tx1"/>
                </a:solidFill>
              </a:rPr>
              <a:t> </a:t>
            </a:r>
            <a:r>
              <a:rPr lang="en-US" altLang="ja-JP" i="1">
                <a:solidFill>
                  <a:schemeClr val="tx1"/>
                </a:solidFill>
              </a:rPr>
              <a:t>Plant</a:t>
            </a:r>
            <a:r>
              <a:rPr lang="en-US" altLang="ja-JP">
                <a:solidFill>
                  <a:schemeClr val="tx1"/>
                </a:solidFill>
              </a:rPr>
              <a:t> </a:t>
            </a:r>
            <a:r>
              <a:rPr lang="en-US" altLang="ja-JP" i="1">
                <a:solidFill>
                  <a:schemeClr val="tx1"/>
                </a:solidFill>
              </a:rPr>
              <a:t>Physiology</a:t>
            </a:r>
            <a:r>
              <a:rPr lang="en-US" altLang="ja-JP">
                <a:solidFill>
                  <a:schemeClr val="tx1"/>
                </a:solidFill>
              </a:rPr>
              <a:t> </a:t>
            </a:r>
            <a:r>
              <a:rPr lang="en-US" altLang="ja-JP" b="1">
                <a:solidFill>
                  <a:schemeClr val="tx1"/>
                </a:solidFill>
              </a:rPr>
              <a:t>14</a:t>
            </a:r>
            <a:r>
              <a:rPr lang="en-US" altLang="ja-JP">
                <a:solidFill>
                  <a:schemeClr val="tx1"/>
                </a:solidFill>
              </a:rPr>
              <a:t>: 689-694.</a:t>
            </a:r>
            <a:r>
              <a:rPr lang="ja-JP" altLang="en-US">
                <a:solidFill>
                  <a:schemeClr val="tx1"/>
                </a:solidFill>
              </a:rPr>
              <a:t> </a:t>
            </a:r>
            <a:r>
              <a:rPr lang="en-US" altLang="ja-JP">
                <a:solidFill>
                  <a:schemeClr val="tx1"/>
                </a:solidFill>
              </a:rPr>
              <a:t>[Fig2] </a:t>
            </a:r>
            <a:r>
              <a:rPr lang="ja-JP" altLang="en-US">
                <a:solidFill>
                  <a:schemeClr val="tx1"/>
                </a:solidFill>
              </a:rPr>
              <a:t>伊藤先生作図．</a:t>
            </a:r>
            <a:endParaRPr lang="en-US" altLang="ja-JP">
              <a:solidFill>
                <a:schemeClr val="tx1"/>
              </a:solidFill>
            </a:endParaRPr>
          </a:p>
        </p:txBody>
      </p:sp>
      <p:grpSp>
        <p:nvGrpSpPr>
          <p:cNvPr id="8" name="グループ化 7">
            <a:extLst>
              <a:ext uri="{FF2B5EF4-FFF2-40B4-BE49-F238E27FC236}">
                <a16:creationId xmlns:a16="http://schemas.microsoft.com/office/drawing/2014/main" id="{47C09522-7CE7-9B07-F86A-58576DDC18D7}"/>
              </a:ext>
            </a:extLst>
          </p:cNvPr>
          <p:cNvGrpSpPr/>
          <p:nvPr/>
        </p:nvGrpSpPr>
        <p:grpSpPr>
          <a:xfrm>
            <a:off x="25868" y="1660974"/>
            <a:ext cx="5785989" cy="5334576"/>
            <a:chOff x="152536" y="2083569"/>
            <a:chExt cx="5785989" cy="5334576"/>
          </a:xfrm>
        </p:grpSpPr>
        <p:pic>
          <p:nvPicPr>
            <p:cNvPr id="6" name="Picture 5">
              <a:extLst>
                <a:ext uri="{FF2B5EF4-FFF2-40B4-BE49-F238E27FC236}">
                  <a16:creationId xmlns:a16="http://schemas.microsoft.com/office/drawing/2014/main" id="{41ADB8AC-AE5E-D8EF-394A-1C225CEBACC8}"/>
                </a:ext>
              </a:extLst>
            </p:cNvPr>
            <p:cNvPicPr>
              <a:picLocks noChangeAspect="1"/>
            </p:cNvPicPr>
            <p:nvPr/>
          </p:nvPicPr>
          <p:blipFill>
            <a:blip r:embed="rId4"/>
            <a:stretch>
              <a:fillRect/>
            </a:stretch>
          </p:blipFill>
          <p:spPr>
            <a:xfrm>
              <a:off x="152536" y="2083569"/>
              <a:ext cx="5785989" cy="4868466"/>
            </a:xfrm>
            <a:prstGeom prst="rect">
              <a:avLst/>
            </a:prstGeom>
          </p:spPr>
        </p:pic>
        <p:sp>
          <p:nvSpPr>
            <p:cNvPr id="7" name="テキスト ボックス 6">
              <a:extLst>
                <a:ext uri="{FF2B5EF4-FFF2-40B4-BE49-F238E27FC236}">
                  <a16:creationId xmlns:a16="http://schemas.microsoft.com/office/drawing/2014/main" id="{2ED6E3DE-4B2A-9D5F-C043-ED01C4C3301D}"/>
                </a:ext>
              </a:extLst>
            </p:cNvPr>
            <p:cNvSpPr txBox="1"/>
            <p:nvPr/>
          </p:nvSpPr>
          <p:spPr>
            <a:xfrm>
              <a:off x="152536" y="7048813"/>
              <a:ext cx="5785989" cy="369332"/>
            </a:xfrm>
            <a:prstGeom prst="rect">
              <a:avLst/>
            </a:prstGeom>
            <a:noFill/>
          </p:spPr>
          <p:txBody>
            <a:bodyPr wrap="square" rtlCol="0">
              <a:spAutoFit/>
            </a:bodyPr>
            <a:lstStyle/>
            <a:p>
              <a:pPr algn="ctr"/>
              <a:r>
                <a:rPr kumimoji="1" lang="en-US" altLang="ja-JP" sz="1800">
                  <a:latin typeface="+mn-ea"/>
                </a:rPr>
                <a:t>Fig2 </a:t>
              </a:r>
              <a:r>
                <a:rPr lang="ja-JP" altLang="en-US" sz="1800"/>
                <a:t>根粒形成を抑制するシグナル伝達モデル</a:t>
              </a:r>
              <a:endParaRPr kumimoji="1" lang="ja-JP" altLang="en-US" sz="1800">
                <a:latin typeface="+mn-ea"/>
              </a:endParaRPr>
            </a:p>
          </p:txBody>
        </p:sp>
      </p:grpSp>
      <p:sp>
        <p:nvSpPr>
          <p:cNvPr id="9" name="正方形/長方形 8">
            <a:extLst>
              <a:ext uri="{FF2B5EF4-FFF2-40B4-BE49-F238E27FC236}">
                <a16:creationId xmlns:a16="http://schemas.microsoft.com/office/drawing/2014/main" id="{4FED6642-7ADB-60F9-5F5E-1B7BFDA1F791}"/>
              </a:ext>
            </a:extLst>
          </p:cNvPr>
          <p:cNvSpPr/>
          <p:nvPr/>
        </p:nvSpPr>
        <p:spPr>
          <a:xfrm>
            <a:off x="6363405" y="3344113"/>
            <a:ext cx="3856126" cy="1828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3600">
                <a:solidFill>
                  <a:schemeClr val="tx1"/>
                </a:solidFill>
              </a:rPr>
              <a:t>寄生ではなく，</a:t>
            </a:r>
            <a:endParaRPr lang="en-US" altLang="ja-JP" sz="3600">
              <a:solidFill>
                <a:schemeClr val="tx1"/>
              </a:solidFill>
            </a:endParaRPr>
          </a:p>
          <a:p>
            <a:pPr algn="ctr"/>
            <a:r>
              <a:rPr lang="ja-JP" altLang="en-US" sz="3600">
                <a:solidFill>
                  <a:schemeClr val="tx1"/>
                </a:solidFill>
              </a:rPr>
              <a:t>「</a:t>
            </a:r>
            <a:r>
              <a:rPr lang="ja-JP" altLang="en-US" sz="3600">
                <a:solidFill>
                  <a:schemeClr val="accent6"/>
                </a:solidFill>
              </a:rPr>
              <a:t>共生関係</a:t>
            </a:r>
            <a:r>
              <a:rPr lang="ja-JP" altLang="en-US" sz="3600">
                <a:solidFill>
                  <a:schemeClr val="tx1"/>
                </a:solidFill>
              </a:rPr>
              <a:t>」を</a:t>
            </a:r>
            <a:endParaRPr lang="en-US" altLang="ja-JP" sz="3600">
              <a:solidFill>
                <a:schemeClr val="tx1"/>
              </a:solidFill>
            </a:endParaRPr>
          </a:p>
          <a:p>
            <a:pPr algn="ctr"/>
            <a:r>
              <a:rPr lang="ja-JP" altLang="en-US" sz="3600">
                <a:solidFill>
                  <a:schemeClr val="tx1"/>
                </a:solidFill>
              </a:rPr>
              <a:t>保つ機構がある．</a:t>
            </a:r>
          </a:p>
        </p:txBody>
      </p:sp>
      <p:sp>
        <p:nvSpPr>
          <p:cNvPr id="10" name="動作設定ボタン: 空白 9">
            <a:hlinkClick r:id="" action="ppaction://hlinkshowjump?jump=nextslide" highlightClick="1"/>
            <a:extLst>
              <a:ext uri="{FF2B5EF4-FFF2-40B4-BE49-F238E27FC236}">
                <a16:creationId xmlns:a16="http://schemas.microsoft.com/office/drawing/2014/main" id="{D68665BC-49AD-FD22-52A8-E77AB30EF584}"/>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96797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426E7-633C-F6DD-2043-36C51CDBA0C0}"/>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C2959D-2F76-CE5B-C63E-3C8C6A9F28A4}"/>
              </a:ext>
            </a:extLst>
          </p:cNvPr>
          <p:cNvSpPr>
            <a:spLocks noGrp="1" noRot="1" noMove="1" noResize="1" noEditPoints="1" noAdjustHandles="1" noChangeArrowheads="1" noChangeShapeType="1"/>
          </p:cNvSpPr>
          <p:nvPr>
            <p:ph type="body" sz="quarter" idx="10"/>
          </p:nvPr>
        </p:nvSpPr>
        <p:spPr>
          <a:xfrm>
            <a:off x="836144" y="2918793"/>
            <a:ext cx="1692741" cy="1399497"/>
          </a:xfrm>
        </p:spPr>
        <p:txBody>
          <a:bodyPr/>
          <a:lstStyle/>
          <a:p>
            <a:r>
              <a:rPr kumimoji="1" lang="en-US" altLang="ja-JP" sz="5400"/>
              <a:t>02</a:t>
            </a:r>
            <a:endParaRPr kumimoji="1" lang="ja-JP" altLang="en-US" sz="5400"/>
          </a:p>
        </p:txBody>
      </p:sp>
      <p:sp>
        <p:nvSpPr>
          <p:cNvPr id="3" name="タイトル 2">
            <a:extLst>
              <a:ext uri="{FF2B5EF4-FFF2-40B4-BE49-F238E27FC236}">
                <a16:creationId xmlns:a16="http://schemas.microsoft.com/office/drawing/2014/main" id="{584F7D24-43B4-364B-AB97-6B7AD0EC0CA3}"/>
              </a:ext>
            </a:extLst>
          </p:cNvPr>
          <p:cNvSpPr>
            <a:spLocks noGrp="1" noRot="1" noMove="1" noResize="1" noEditPoints="1" noAdjustHandles="1" noChangeArrowheads="1" noChangeShapeType="1"/>
          </p:cNvSpPr>
          <p:nvPr>
            <p:ph type="title"/>
          </p:nvPr>
        </p:nvSpPr>
        <p:spPr/>
        <p:txBody>
          <a:bodyPr/>
          <a:lstStyle/>
          <a:p>
            <a:r>
              <a:rPr kumimoji="1" lang="ja-JP" altLang="en-US"/>
              <a:t>研究の目的</a:t>
            </a:r>
          </a:p>
        </p:txBody>
      </p:sp>
      <p:sp>
        <p:nvSpPr>
          <p:cNvPr id="4" name="字幕 3">
            <a:extLst>
              <a:ext uri="{FF2B5EF4-FFF2-40B4-BE49-F238E27FC236}">
                <a16:creationId xmlns:a16="http://schemas.microsoft.com/office/drawing/2014/main" id="{839F4779-97D4-6A3C-8527-5740EBB18215}"/>
              </a:ext>
            </a:extLst>
          </p:cNvPr>
          <p:cNvSpPr>
            <a:spLocks noGrp="1" noRot="1" noMove="1" noResize="1" noEditPoints="1" noAdjustHandles="1" noChangeArrowheads="1" noChangeShapeType="1"/>
          </p:cNvSpPr>
          <p:nvPr>
            <p:ph type="subTitle" idx="1"/>
          </p:nvPr>
        </p:nvSpPr>
        <p:spPr/>
        <p:txBody>
          <a:bodyPr/>
          <a:lstStyle/>
          <a:p>
            <a:r>
              <a:rPr kumimoji="1" lang="ja-JP" altLang="en-US" sz="2000"/>
              <a:t>研究テーマ</a:t>
            </a:r>
            <a:endParaRPr kumimoji="1" lang="en-US" altLang="ja-JP" sz="2000"/>
          </a:p>
          <a:p>
            <a:r>
              <a:rPr lang="ja-JP" altLang="en-US"/>
              <a:t>研究材料と方法</a:t>
            </a:r>
            <a:endParaRPr lang="en-US" altLang="ja-JP"/>
          </a:p>
          <a:p>
            <a:r>
              <a:rPr lang="ja-JP" altLang="en-US"/>
              <a:t>生物検定法</a:t>
            </a:r>
          </a:p>
        </p:txBody>
      </p:sp>
      <p:sp>
        <p:nvSpPr>
          <p:cNvPr id="5" name="テキスト プレースホルダー 4">
            <a:extLst>
              <a:ext uri="{FF2B5EF4-FFF2-40B4-BE49-F238E27FC236}">
                <a16:creationId xmlns:a16="http://schemas.microsoft.com/office/drawing/2014/main" id="{369CB5CF-2FFE-3FF0-5BB1-3CE11B7AC76C}"/>
              </a:ext>
            </a:extLst>
          </p:cNvPr>
          <p:cNvSpPr>
            <a:spLocks noGrp="1" noRot="1" noMove="1" noResize="1" noEditPoints="1" noAdjustHandles="1" noChangeArrowheads="1" noChangeShapeType="1"/>
          </p:cNvSpPr>
          <p:nvPr>
            <p:ph type="body" sz="quarter" idx="13"/>
          </p:nvPr>
        </p:nvSpPr>
        <p:spPr/>
        <p:txBody>
          <a:bodyPr/>
          <a:lstStyle/>
          <a:p>
            <a:r>
              <a:rPr kumimoji="1" lang="ja-JP" altLang="en-US"/>
              <a:t>寺谷 優輝</a:t>
            </a:r>
          </a:p>
        </p:txBody>
      </p:sp>
      <p:sp>
        <p:nvSpPr>
          <p:cNvPr id="7" name="動作設定ボタン: 空白 6">
            <a:hlinkClick r:id="" action="ppaction://hlinkshowjump?jump=nextslide" highlightClick="1"/>
            <a:extLst>
              <a:ext uri="{FF2B5EF4-FFF2-40B4-BE49-F238E27FC236}">
                <a16:creationId xmlns:a16="http://schemas.microsoft.com/office/drawing/2014/main" id="{7FC30416-D804-8F1F-3E27-7A8B53D5B05E}"/>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528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261FBC-52A2-C4E9-23AA-49853A86E0F5}"/>
              </a:ext>
            </a:extLst>
          </p:cNvPr>
          <p:cNvSpPr>
            <a:spLocks noGrp="1" noRot="1" noMove="1" noResize="1" noEditPoints="1" noAdjustHandles="1" noChangeArrowheads="1" noChangeShapeType="1"/>
          </p:cNvSpPr>
          <p:nvPr>
            <p:ph type="sldNum" sz="quarter" idx="26"/>
          </p:nvPr>
        </p:nvSpPr>
        <p:spPr/>
        <p:txBody>
          <a:bodyPr/>
          <a:lstStyle/>
          <a:p>
            <a:fld id="{6408349E-6932-463E-ABE1-6FC2A2453113}" type="slidenum">
              <a:rPr kumimoji="1" lang="ja-JP" altLang="en-US" smtClean="0"/>
              <a:pPr/>
              <a:t>9</a:t>
            </a:fld>
            <a:endParaRPr kumimoji="1" lang="ja-JP" altLang="en-US">
              <a:latin typeface="+mn-ea"/>
              <a:ea typeface="+mn-ea"/>
            </a:endParaRPr>
          </a:p>
        </p:txBody>
      </p:sp>
      <p:sp>
        <p:nvSpPr>
          <p:cNvPr id="4" name="タイトル 3">
            <a:extLst>
              <a:ext uri="{FF2B5EF4-FFF2-40B4-BE49-F238E27FC236}">
                <a16:creationId xmlns:a16="http://schemas.microsoft.com/office/drawing/2014/main" id="{830D1EE7-7CC8-D80E-8426-A07C1D74A1EE}"/>
              </a:ext>
            </a:extLst>
          </p:cNvPr>
          <p:cNvSpPr>
            <a:spLocks noGrp="1" noRot="1" noMove="1" noResize="1" noEditPoints="1" noAdjustHandles="1" noChangeArrowheads="1" noChangeShapeType="1"/>
          </p:cNvSpPr>
          <p:nvPr>
            <p:ph type="title"/>
          </p:nvPr>
        </p:nvSpPr>
        <p:spPr/>
        <p:txBody>
          <a:bodyPr/>
          <a:lstStyle/>
          <a:p>
            <a:r>
              <a:rPr lang="ja-JP" altLang="en-US">
                <a:latin typeface="+mn-ea"/>
                <a:ea typeface="+mn-ea"/>
                <a:cs typeface="CMU Serif" panose="02000603000000000000" pitchFamily="2" charset="0"/>
              </a:rPr>
              <a:t>研究テーマ</a:t>
            </a:r>
          </a:p>
        </p:txBody>
      </p:sp>
      <p:sp>
        <p:nvSpPr>
          <p:cNvPr id="33" name="正方形/長方形 32">
            <a:extLst>
              <a:ext uri="{FF2B5EF4-FFF2-40B4-BE49-F238E27FC236}">
                <a16:creationId xmlns:a16="http://schemas.microsoft.com/office/drawing/2014/main" id="{62646163-E9B5-F54F-8389-12C6B8515A59}"/>
              </a:ext>
            </a:extLst>
          </p:cNvPr>
          <p:cNvSpPr/>
          <p:nvPr/>
        </p:nvSpPr>
        <p:spPr>
          <a:xfrm>
            <a:off x="1781969" y="1403879"/>
            <a:ext cx="7127875" cy="4751917"/>
          </a:xfrm>
          <a:prstGeom prst="rect">
            <a:avLst/>
          </a:prstGeom>
        </p:spPr>
        <p:txBody>
          <a:bodyPr/>
          <a:lstStyle/>
          <a:p>
            <a:pPr lvl="0">
              <a:buChar char="•"/>
            </a:pPr>
            <a:endParaRPr kumimoji="1" lang="ja-JP" altLang="en-US"/>
          </a:p>
          <a:p>
            <a:pPr lvl="0">
              <a:buChar char="•"/>
            </a:pPr>
            <a:endParaRPr kumimoji="1" lang="ja-JP" altLang="en-US"/>
          </a:p>
          <a:p>
            <a:pPr lvl="0">
              <a:buChar char="•"/>
            </a:pPr>
            <a:endParaRPr kumimoji="1" lang="ja-JP" altLang="en-US"/>
          </a:p>
        </p:txBody>
      </p:sp>
      <p:grpSp>
        <p:nvGrpSpPr>
          <p:cNvPr id="44" name="グループ化 43">
            <a:extLst>
              <a:ext uri="{FF2B5EF4-FFF2-40B4-BE49-F238E27FC236}">
                <a16:creationId xmlns:a16="http://schemas.microsoft.com/office/drawing/2014/main" id="{29F3A87C-8E4C-7BB8-C7C2-8240A1C6479D}"/>
              </a:ext>
            </a:extLst>
          </p:cNvPr>
          <p:cNvGrpSpPr/>
          <p:nvPr/>
        </p:nvGrpSpPr>
        <p:grpSpPr>
          <a:xfrm>
            <a:off x="612488" y="1480576"/>
            <a:ext cx="9466836" cy="1348990"/>
            <a:chOff x="612488" y="1832200"/>
            <a:chExt cx="9466836" cy="1348990"/>
          </a:xfrm>
        </p:grpSpPr>
        <p:sp>
          <p:nvSpPr>
            <p:cNvPr id="38" name="フリーフォーム: 図形 37">
              <a:extLst>
                <a:ext uri="{FF2B5EF4-FFF2-40B4-BE49-F238E27FC236}">
                  <a16:creationId xmlns:a16="http://schemas.microsoft.com/office/drawing/2014/main" id="{18CFDEB4-226D-E70E-6DBF-49C958453534}"/>
                </a:ext>
              </a:extLst>
            </p:cNvPr>
            <p:cNvSpPr/>
            <p:nvPr/>
          </p:nvSpPr>
          <p:spPr>
            <a:xfrm>
              <a:off x="1474172" y="1832200"/>
              <a:ext cx="8605152" cy="1348990"/>
            </a:xfrm>
            <a:custGeom>
              <a:avLst/>
              <a:gdLst>
                <a:gd name="connsiteX0" fmla="*/ 0 w 8605152"/>
                <a:gd name="connsiteY0" fmla="*/ 0 h 1348988"/>
                <a:gd name="connsiteX1" fmla="*/ 7930658 w 8605152"/>
                <a:gd name="connsiteY1" fmla="*/ 0 h 1348988"/>
                <a:gd name="connsiteX2" fmla="*/ 8605152 w 8605152"/>
                <a:gd name="connsiteY2" fmla="*/ 674494 h 1348988"/>
                <a:gd name="connsiteX3" fmla="*/ 7930658 w 8605152"/>
                <a:gd name="connsiteY3" fmla="*/ 1348988 h 1348988"/>
                <a:gd name="connsiteX4" fmla="*/ 0 w 8605152"/>
                <a:gd name="connsiteY4" fmla="*/ 1348988 h 1348988"/>
                <a:gd name="connsiteX5" fmla="*/ 0 w 8605152"/>
                <a:gd name="connsiteY5" fmla="*/ 0 h 134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5152" h="1348988">
                  <a:moveTo>
                    <a:pt x="8605152" y="1348987"/>
                  </a:moveTo>
                  <a:lnTo>
                    <a:pt x="674494" y="1348987"/>
                  </a:lnTo>
                  <a:lnTo>
                    <a:pt x="0" y="674494"/>
                  </a:lnTo>
                  <a:lnTo>
                    <a:pt x="674494" y="1"/>
                  </a:lnTo>
                  <a:lnTo>
                    <a:pt x="8605152" y="1"/>
                  </a:lnTo>
                  <a:lnTo>
                    <a:pt x="8605152" y="1348987"/>
                  </a:lnTo>
                  <a:close/>
                </a:path>
              </a:pathLst>
            </a:custGeom>
            <a:no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113" tIns="106681" rIns="199136" bIns="106681" numCol="1" spcCol="1270" anchor="ctr" anchorCtr="0">
              <a:noAutofit/>
            </a:bodyPr>
            <a:lstStyle/>
            <a:p>
              <a:pPr marL="0" lvl="0" indent="0" algn="ctr" defTabSz="1244600">
                <a:lnSpc>
                  <a:spcPct val="90000"/>
                </a:lnSpc>
                <a:spcBef>
                  <a:spcPct val="0"/>
                </a:spcBef>
                <a:spcAft>
                  <a:spcPct val="35000"/>
                </a:spcAft>
                <a:buNone/>
              </a:pPr>
              <a:r>
                <a:rPr kumimoji="1" lang="ja-JP" altLang="en-US" sz="3200" kern="1200">
                  <a:solidFill>
                    <a:schemeClr val="tx1"/>
                  </a:solidFill>
                </a:rPr>
                <a:t>ダイズ根粒形成を制御する物質の</a:t>
              </a:r>
              <a:endParaRPr kumimoji="1" lang="en-US" altLang="ja-JP" sz="3200" kern="1200">
                <a:solidFill>
                  <a:schemeClr val="tx1"/>
                </a:solidFill>
              </a:endParaRPr>
            </a:p>
            <a:p>
              <a:pPr marL="0" lvl="0" indent="0" algn="ctr" defTabSz="1244600">
                <a:lnSpc>
                  <a:spcPct val="90000"/>
                </a:lnSpc>
                <a:spcBef>
                  <a:spcPct val="0"/>
                </a:spcBef>
                <a:spcAft>
                  <a:spcPct val="35000"/>
                </a:spcAft>
                <a:buNone/>
              </a:pPr>
              <a:r>
                <a:rPr kumimoji="1" lang="ja-JP" altLang="en-US" sz="3200" kern="1200">
                  <a:solidFill>
                    <a:schemeClr val="accent6"/>
                  </a:solidFill>
                </a:rPr>
                <a:t>化学的性質</a:t>
              </a:r>
              <a:r>
                <a:rPr kumimoji="1" lang="ja-JP" altLang="en-US" sz="3200" kern="1200">
                  <a:solidFill>
                    <a:schemeClr val="tx1"/>
                  </a:solidFill>
                </a:rPr>
                <a:t>の解明</a:t>
              </a:r>
            </a:p>
          </p:txBody>
        </p:sp>
        <p:sp>
          <p:nvSpPr>
            <p:cNvPr id="39" name="楕円 38">
              <a:extLst>
                <a:ext uri="{FF2B5EF4-FFF2-40B4-BE49-F238E27FC236}">
                  <a16:creationId xmlns:a16="http://schemas.microsoft.com/office/drawing/2014/main" id="{3521D69C-CCCE-8C67-E3E7-C58C5687A2D1}"/>
                </a:ext>
              </a:extLst>
            </p:cNvPr>
            <p:cNvSpPr/>
            <p:nvPr/>
          </p:nvSpPr>
          <p:spPr>
            <a:xfrm>
              <a:off x="612488" y="1832201"/>
              <a:ext cx="1348988" cy="1348988"/>
            </a:xfrm>
            <a:prstGeom prst="ellipse">
              <a:avLst/>
            </a:prstGeom>
            <a:solidFill>
              <a:schemeClr val="accent4">
                <a:lumMod val="40000"/>
                <a:lumOff val="6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altLang="ja-JP" sz="6000">
                  <a:solidFill>
                    <a:schemeClr val="tx1"/>
                  </a:solidFill>
                  <a:latin typeface="+mn-ea"/>
                </a:rPr>
                <a:t>1</a:t>
              </a:r>
              <a:endParaRPr lang="ja-JP" altLang="en-US" sz="6000">
                <a:solidFill>
                  <a:schemeClr val="tx1"/>
                </a:solidFill>
                <a:latin typeface="+mn-ea"/>
              </a:endParaRPr>
            </a:p>
          </p:txBody>
        </p:sp>
      </p:grpSp>
      <p:grpSp>
        <p:nvGrpSpPr>
          <p:cNvPr id="45" name="グループ化 44">
            <a:extLst>
              <a:ext uri="{FF2B5EF4-FFF2-40B4-BE49-F238E27FC236}">
                <a16:creationId xmlns:a16="http://schemas.microsoft.com/office/drawing/2014/main" id="{18667759-59C5-9107-BDD8-4080C8783D7A}"/>
              </a:ext>
            </a:extLst>
          </p:cNvPr>
          <p:cNvGrpSpPr/>
          <p:nvPr/>
        </p:nvGrpSpPr>
        <p:grpSpPr>
          <a:xfrm>
            <a:off x="612488" y="3583872"/>
            <a:ext cx="9466836" cy="1348989"/>
            <a:chOff x="612488" y="3583872"/>
            <a:chExt cx="9466836" cy="1348989"/>
          </a:xfrm>
        </p:grpSpPr>
        <p:sp>
          <p:nvSpPr>
            <p:cNvPr id="40" name="フリーフォーム: 図形 39">
              <a:extLst>
                <a:ext uri="{FF2B5EF4-FFF2-40B4-BE49-F238E27FC236}">
                  <a16:creationId xmlns:a16="http://schemas.microsoft.com/office/drawing/2014/main" id="{169BB242-7A34-07FB-AF1A-013C8A755B66}"/>
                </a:ext>
              </a:extLst>
            </p:cNvPr>
            <p:cNvSpPr/>
            <p:nvPr/>
          </p:nvSpPr>
          <p:spPr>
            <a:xfrm>
              <a:off x="1474172" y="3583872"/>
              <a:ext cx="8605152" cy="1348989"/>
            </a:xfrm>
            <a:custGeom>
              <a:avLst/>
              <a:gdLst>
                <a:gd name="connsiteX0" fmla="*/ 0 w 8605152"/>
                <a:gd name="connsiteY0" fmla="*/ 0 h 1348988"/>
                <a:gd name="connsiteX1" fmla="*/ 7930658 w 8605152"/>
                <a:gd name="connsiteY1" fmla="*/ 0 h 1348988"/>
                <a:gd name="connsiteX2" fmla="*/ 8605152 w 8605152"/>
                <a:gd name="connsiteY2" fmla="*/ 674494 h 1348988"/>
                <a:gd name="connsiteX3" fmla="*/ 7930658 w 8605152"/>
                <a:gd name="connsiteY3" fmla="*/ 1348988 h 1348988"/>
                <a:gd name="connsiteX4" fmla="*/ 0 w 8605152"/>
                <a:gd name="connsiteY4" fmla="*/ 1348988 h 1348988"/>
                <a:gd name="connsiteX5" fmla="*/ 0 w 8605152"/>
                <a:gd name="connsiteY5" fmla="*/ 0 h 134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5152" h="1348988">
                  <a:moveTo>
                    <a:pt x="8605152" y="1348987"/>
                  </a:moveTo>
                  <a:lnTo>
                    <a:pt x="674494" y="1348987"/>
                  </a:lnTo>
                  <a:lnTo>
                    <a:pt x="0" y="674494"/>
                  </a:lnTo>
                  <a:lnTo>
                    <a:pt x="674494" y="1"/>
                  </a:lnTo>
                  <a:lnTo>
                    <a:pt x="8605152" y="1"/>
                  </a:lnTo>
                  <a:lnTo>
                    <a:pt x="8605152" y="1348987"/>
                  </a:lnTo>
                  <a:close/>
                </a:path>
              </a:pathLst>
            </a:custGeom>
            <a:no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113" tIns="106681" rIns="199136" bIns="106680" numCol="1" spcCol="1270" anchor="ctr" anchorCtr="0">
              <a:noAutofit/>
            </a:bodyPr>
            <a:lstStyle/>
            <a:p>
              <a:pPr marL="0" lvl="0" indent="0" algn="ctr" defTabSz="1244600">
                <a:lnSpc>
                  <a:spcPct val="90000"/>
                </a:lnSpc>
                <a:spcBef>
                  <a:spcPct val="0"/>
                </a:spcBef>
                <a:spcAft>
                  <a:spcPct val="35000"/>
                </a:spcAft>
                <a:buNone/>
              </a:pPr>
              <a:r>
                <a:rPr kumimoji="1" lang="ja-JP" altLang="en-US" sz="3200" kern="1200">
                  <a:solidFill>
                    <a:schemeClr val="tx1"/>
                  </a:solidFill>
                </a:rPr>
                <a:t>ダイズ根粒形成を制御する物質が</a:t>
              </a:r>
              <a:endParaRPr kumimoji="1" lang="en-US" altLang="ja-JP" sz="3200" kern="1200">
                <a:solidFill>
                  <a:schemeClr val="tx1"/>
                </a:solidFill>
              </a:endParaRPr>
            </a:p>
            <a:p>
              <a:pPr marL="0" lvl="0" indent="0" algn="ctr" defTabSz="1244600">
                <a:lnSpc>
                  <a:spcPct val="90000"/>
                </a:lnSpc>
                <a:spcBef>
                  <a:spcPct val="0"/>
                </a:spcBef>
                <a:spcAft>
                  <a:spcPct val="35000"/>
                </a:spcAft>
                <a:buNone/>
              </a:pPr>
              <a:r>
                <a:rPr kumimoji="1" lang="ja-JP" altLang="en-US" sz="3200" kern="1200">
                  <a:solidFill>
                    <a:schemeClr val="accent6"/>
                  </a:solidFill>
                </a:rPr>
                <a:t>引き起こす現象</a:t>
              </a:r>
              <a:r>
                <a:rPr kumimoji="1" lang="ja-JP" altLang="en-US" sz="3200" kern="1200">
                  <a:solidFill>
                    <a:schemeClr val="tx1"/>
                  </a:solidFill>
                </a:rPr>
                <a:t>の観察</a:t>
              </a:r>
            </a:p>
          </p:txBody>
        </p:sp>
        <p:sp>
          <p:nvSpPr>
            <p:cNvPr id="41" name="楕円 40">
              <a:extLst>
                <a:ext uri="{FF2B5EF4-FFF2-40B4-BE49-F238E27FC236}">
                  <a16:creationId xmlns:a16="http://schemas.microsoft.com/office/drawing/2014/main" id="{33A83386-AA06-0C60-418F-CB818BEFB60A}"/>
                </a:ext>
              </a:extLst>
            </p:cNvPr>
            <p:cNvSpPr/>
            <p:nvPr/>
          </p:nvSpPr>
          <p:spPr>
            <a:xfrm>
              <a:off x="612488" y="3583873"/>
              <a:ext cx="1348988" cy="1348988"/>
            </a:xfrm>
            <a:prstGeom prst="ellipse">
              <a:avLst/>
            </a:prstGeom>
            <a:solidFill>
              <a:schemeClr val="accent3">
                <a:lumMod val="40000"/>
                <a:lumOff val="6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altLang="ja-JP" sz="6000">
                  <a:solidFill>
                    <a:schemeClr val="tx1"/>
                  </a:solidFill>
                  <a:latin typeface="+mn-ea"/>
                </a:rPr>
                <a:t>2</a:t>
              </a:r>
              <a:endParaRPr lang="ja-JP" altLang="en-US" sz="6000">
                <a:solidFill>
                  <a:schemeClr val="tx1"/>
                </a:solidFill>
                <a:latin typeface="+mn-ea"/>
              </a:endParaRPr>
            </a:p>
          </p:txBody>
        </p:sp>
      </p:grpSp>
      <p:grpSp>
        <p:nvGrpSpPr>
          <p:cNvPr id="46" name="グループ化 45">
            <a:extLst>
              <a:ext uri="{FF2B5EF4-FFF2-40B4-BE49-F238E27FC236}">
                <a16:creationId xmlns:a16="http://schemas.microsoft.com/office/drawing/2014/main" id="{C3078DA7-AFA2-2E74-436B-5F2B6FFE912E}"/>
              </a:ext>
            </a:extLst>
          </p:cNvPr>
          <p:cNvGrpSpPr/>
          <p:nvPr/>
        </p:nvGrpSpPr>
        <p:grpSpPr>
          <a:xfrm>
            <a:off x="612488" y="5680985"/>
            <a:ext cx="9466836" cy="1348989"/>
            <a:chOff x="612488" y="5335543"/>
            <a:chExt cx="9466836" cy="1348989"/>
          </a:xfrm>
        </p:grpSpPr>
        <p:sp>
          <p:nvSpPr>
            <p:cNvPr id="42" name="フリーフォーム: 図形 41">
              <a:extLst>
                <a:ext uri="{FF2B5EF4-FFF2-40B4-BE49-F238E27FC236}">
                  <a16:creationId xmlns:a16="http://schemas.microsoft.com/office/drawing/2014/main" id="{3EBA017B-95BA-9B3F-0ACD-82D2C4A06F3D}"/>
                </a:ext>
              </a:extLst>
            </p:cNvPr>
            <p:cNvSpPr/>
            <p:nvPr/>
          </p:nvSpPr>
          <p:spPr>
            <a:xfrm>
              <a:off x="1474172" y="5335543"/>
              <a:ext cx="8605152" cy="1348989"/>
            </a:xfrm>
            <a:custGeom>
              <a:avLst/>
              <a:gdLst>
                <a:gd name="connsiteX0" fmla="*/ 0 w 8605152"/>
                <a:gd name="connsiteY0" fmla="*/ 0 h 1348988"/>
                <a:gd name="connsiteX1" fmla="*/ 7930658 w 8605152"/>
                <a:gd name="connsiteY1" fmla="*/ 0 h 1348988"/>
                <a:gd name="connsiteX2" fmla="*/ 8605152 w 8605152"/>
                <a:gd name="connsiteY2" fmla="*/ 674494 h 1348988"/>
                <a:gd name="connsiteX3" fmla="*/ 7930658 w 8605152"/>
                <a:gd name="connsiteY3" fmla="*/ 1348988 h 1348988"/>
                <a:gd name="connsiteX4" fmla="*/ 0 w 8605152"/>
                <a:gd name="connsiteY4" fmla="*/ 1348988 h 1348988"/>
                <a:gd name="connsiteX5" fmla="*/ 0 w 8605152"/>
                <a:gd name="connsiteY5" fmla="*/ 0 h 134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5152" h="1348988">
                  <a:moveTo>
                    <a:pt x="8605152" y="1348987"/>
                  </a:moveTo>
                  <a:lnTo>
                    <a:pt x="674494" y="1348987"/>
                  </a:lnTo>
                  <a:lnTo>
                    <a:pt x="0" y="674494"/>
                  </a:lnTo>
                  <a:lnTo>
                    <a:pt x="674494" y="1"/>
                  </a:lnTo>
                  <a:lnTo>
                    <a:pt x="8605152" y="1"/>
                  </a:lnTo>
                  <a:lnTo>
                    <a:pt x="8605152" y="1348987"/>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113" tIns="106681" rIns="199136" bIns="106680" numCol="1" spcCol="1270" anchor="ctr" anchorCtr="0">
              <a:noAutofit/>
            </a:bodyPr>
            <a:lstStyle/>
            <a:p>
              <a:pPr marL="0" lvl="0" indent="0" algn="ctr" defTabSz="1244600">
                <a:lnSpc>
                  <a:spcPct val="90000"/>
                </a:lnSpc>
                <a:spcBef>
                  <a:spcPct val="0"/>
                </a:spcBef>
                <a:spcAft>
                  <a:spcPct val="35000"/>
                </a:spcAft>
                <a:buNone/>
              </a:pPr>
              <a:r>
                <a:rPr kumimoji="1" lang="ja-JP" altLang="en-US" sz="3200" kern="1200">
                  <a:solidFill>
                    <a:schemeClr val="tx1"/>
                  </a:solidFill>
                </a:rPr>
                <a:t>ダイズ根粒形成を制御する物質の</a:t>
              </a:r>
              <a:endParaRPr kumimoji="1" lang="en-US" altLang="ja-JP" sz="3200" kern="1200">
                <a:solidFill>
                  <a:schemeClr val="tx1"/>
                </a:solidFill>
              </a:endParaRPr>
            </a:p>
            <a:p>
              <a:pPr marL="0" lvl="0" indent="0" algn="ctr" defTabSz="1244600">
                <a:lnSpc>
                  <a:spcPct val="90000"/>
                </a:lnSpc>
                <a:spcBef>
                  <a:spcPct val="0"/>
                </a:spcBef>
                <a:spcAft>
                  <a:spcPct val="35000"/>
                </a:spcAft>
                <a:buNone/>
              </a:pPr>
              <a:r>
                <a:rPr kumimoji="1" lang="ja-JP" altLang="en-US" sz="3200" kern="1200">
                  <a:solidFill>
                    <a:schemeClr val="accent6"/>
                  </a:solidFill>
                </a:rPr>
                <a:t>単離同定</a:t>
              </a:r>
            </a:p>
          </p:txBody>
        </p:sp>
        <p:sp>
          <p:nvSpPr>
            <p:cNvPr id="43" name="楕円 42">
              <a:extLst>
                <a:ext uri="{FF2B5EF4-FFF2-40B4-BE49-F238E27FC236}">
                  <a16:creationId xmlns:a16="http://schemas.microsoft.com/office/drawing/2014/main" id="{28109F07-82F5-9FED-635E-94944D2BE54F}"/>
                </a:ext>
              </a:extLst>
            </p:cNvPr>
            <p:cNvSpPr/>
            <p:nvPr/>
          </p:nvSpPr>
          <p:spPr>
            <a:xfrm>
              <a:off x="612488" y="5335544"/>
              <a:ext cx="1348988" cy="134898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altLang="ja-JP" sz="6000">
                  <a:solidFill>
                    <a:schemeClr val="tx1"/>
                  </a:solidFill>
                  <a:latin typeface="+mn-ea"/>
                </a:rPr>
                <a:t>3</a:t>
              </a:r>
              <a:endParaRPr lang="ja-JP" altLang="en-US" sz="6000">
                <a:solidFill>
                  <a:schemeClr val="tx1"/>
                </a:solidFill>
                <a:latin typeface="+mn-ea"/>
              </a:endParaRPr>
            </a:p>
          </p:txBody>
        </p:sp>
      </p:grpSp>
      <p:sp>
        <p:nvSpPr>
          <p:cNvPr id="48" name="思考の吹き出し: 雲形 47">
            <a:extLst>
              <a:ext uri="{FF2B5EF4-FFF2-40B4-BE49-F238E27FC236}">
                <a16:creationId xmlns:a16="http://schemas.microsoft.com/office/drawing/2014/main" id="{58FFDEF2-CAAC-28E4-DE14-026FAD733963}"/>
              </a:ext>
            </a:extLst>
          </p:cNvPr>
          <p:cNvSpPr/>
          <p:nvPr/>
        </p:nvSpPr>
        <p:spPr>
          <a:xfrm>
            <a:off x="3130957" y="5277172"/>
            <a:ext cx="1934975" cy="1078307"/>
          </a:xfrm>
          <a:prstGeom prst="cloudCallout">
            <a:avLst>
              <a:gd name="adj1" fmla="val 55460"/>
              <a:gd name="adj2" fmla="val 673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2400">
                <a:solidFill>
                  <a:schemeClr val="tx1"/>
                </a:solidFill>
              </a:rPr>
              <a:t>NMR</a:t>
            </a:r>
            <a:endParaRPr kumimoji="1" lang="ja-JP" altLang="en-US" sz="2400">
              <a:solidFill>
                <a:schemeClr val="tx1"/>
              </a:solidFill>
            </a:endParaRPr>
          </a:p>
        </p:txBody>
      </p:sp>
      <p:sp>
        <p:nvSpPr>
          <p:cNvPr id="51" name="加算記号 50">
            <a:extLst>
              <a:ext uri="{FF2B5EF4-FFF2-40B4-BE49-F238E27FC236}">
                <a16:creationId xmlns:a16="http://schemas.microsoft.com/office/drawing/2014/main" id="{76C66AC9-FB80-A5FD-E1CB-9DECE98C7FCB}"/>
              </a:ext>
            </a:extLst>
          </p:cNvPr>
          <p:cNvSpPr/>
          <p:nvPr/>
        </p:nvSpPr>
        <p:spPr>
          <a:xfrm>
            <a:off x="5469012" y="2895892"/>
            <a:ext cx="615471" cy="615471"/>
          </a:xfrm>
          <a:prstGeom prst="mathPlus">
            <a:avLst>
              <a:gd name="adj1" fmla="val 21490"/>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二等辺三角形 52">
            <a:extLst>
              <a:ext uri="{FF2B5EF4-FFF2-40B4-BE49-F238E27FC236}">
                <a16:creationId xmlns:a16="http://schemas.microsoft.com/office/drawing/2014/main" id="{150CB125-A8D8-41FD-7C6F-C9D14B9F8F1C}"/>
              </a:ext>
            </a:extLst>
          </p:cNvPr>
          <p:cNvSpPr/>
          <p:nvPr/>
        </p:nvSpPr>
        <p:spPr>
          <a:xfrm rot="10800000">
            <a:off x="5550445" y="5078719"/>
            <a:ext cx="452603" cy="456407"/>
          </a:xfrm>
          <a:prstGeom prst="triangl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動作設定ボタン: 空白 2">
            <a:hlinkClick r:id="rId3" action="ppaction://hlinksldjump" highlightClick="1"/>
            <a:extLst>
              <a:ext uri="{FF2B5EF4-FFF2-40B4-BE49-F238E27FC236}">
                <a16:creationId xmlns:a16="http://schemas.microsoft.com/office/drawing/2014/main" id="{58C31446-9B8E-85B1-C89E-B099FBA61C40}"/>
              </a:ext>
            </a:extLst>
          </p:cNvPr>
          <p:cNvSpPr/>
          <p:nvPr/>
        </p:nvSpPr>
        <p:spPr>
          <a:xfrm>
            <a:off x="10247501" y="7122921"/>
            <a:ext cx="345992" cy="338434"/>
          </a:xfrm>
          <a:prstGeom prst="actionButtonBlan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965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500"/>
                            </p:stCondLst>
                            <p:childTnLst>
                              <p:par>
                                <p:cTn id="19" presetID="47"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randombar(horizontal)">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3" grpId="0" animBg="1"/>
    </p:bldLst>
  </p:timing>
</p:sld>
</file>

<file path=ppt/theme/theme1.xml><?xml version="1.0" encoding="utf-8"?>
<a:theme xmlns:a="http://schemas.openxmlformats.org/drawingml/2006/main" name="theme">
  <a:themeElements>
    <a:clrScheme name="standard">
      <a:dk1>
        <a:sysClr val="windowText" lastClr="000000"/>
      </a:dk1>
      <a:lt1>
        <a:sysClr val="window" lastClr="FFFFFF"/>
      </a:lt1>
      <a:dk2>
        <a:srgbClr val="44546A"/>
      </a:dk2>
      <a:lt2>
        <a:srgbClr val="E7E6E6"/>
      </a:lt2>
      <a:accent1>
        <a:srgbClr val="4472C4"/>
      </a:accent1>
      <a:accent2>
        <a:srgbClr val="CCEAF6"/>
      </a:accent2>
      <a:accent3>
        <a:srgbClr val="70AD47"/>
      </a:accent3>
      <a:accent4>
        <a:srgbClr val="ED7D31"/>
      </a:accent4>
      <a:accent5>
        <a:srgbClr val="FFC000"/>
      </a:accent5>
      <a:accent6>
        <a:srgbClr val="FF42A1"/>
      </a:accent6>
      <a:hlink>
        <a:srgbClr val="0563C1"/>
      </a:hlink>
      <a:folHlink>
        <a:srgbClr val="954F72"/>
      </a:folHlink>
    </a:clrScheme>
    <a:fontScheme name="admit_def_font">
      <a:majorFont>
        <a:latin typeface="ＭＳ 明朝"/>
        <a:ea typeface="ＭＳ 明朝"/>
        <a:cs typeface=""/>
      </a:majorFont>
      <a:minorFont>
        <a:latin typeface="ＭＳ ゴシック"/>
        <a:ea typeface="ＭＳ 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 id="{BD37C5D5-CF7A-4DC7-A5D4-DF783D9A41BC}" vid="{A880F30E-F716-4BD9-A675-979F3E8F45A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200199d-23c1-49c4-a04b-0c65fe2d1f20}" enabled="0" method="" siteId="{a200199d-23c1-49c4-a04b-0c65fe2d1f20}" removed="1"/>
</clbl:labelList>
</file>

<file path=docProps/app.xml><?xml version="1.0" encoding="utf-8"?>
<Properties xmlns="http://schemas.openxmlformats.org/officeDocument/2006/extended-properties" xmlns:vt="http://schemas.openxmlformats.org/officeDocument/2006/docPropsVTypes">
  <Template>theme</Template>
  <TotalTime>0</TotalTime>
  <Words>2459</Words>
  <Application>Microsoft Office PowerPoint</Application>
  <PresentationFormat>ユーザー設定</PresentationFormat>
  <Paragraphs>323</Paragraphs>
  <Slides>27</Slides>
  <Notes>19</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.AppleSystemUIFont</vt:lpstr>
      <vt:lpstr>MS Gothic</vt:lpstr>
      <vt:lpstr>MS Gothic</vt:lpstr>
      <vt:lpstr>UICTFontTextStyleBody</vt:lpstr>
      <vt:lpstr>游ゴシック</vt:lpstr>
      <vt:lpstr>Arial</vt:lpstr>
      <vt:lpstr>Courier New</vt:lpstr>
      <vt:lpstr>Wingdings</vt:lpstr>
      <vt:lpstr>theme</vt:lpstr>
      <vt:lpstr>PowerPoint プレゼンテーション</vt:lpstr>
      <vt:lpstr>PowerPoint プレゼンテーション</vt:lpstr>
      <vt:lpstr>研究の背景</vt:lpstr>
      <vt:lpstr>マメ科植物と根粒菌は相利共生の関係</vt:lpstr>
      <vt:lpstr>大課題</vt:lpstr>
      <vt:lpstr>根粒菌数は地上部によって支配される</vt:lpstr>
      <vt:lpstr>オートレギュレーションとは</vt:lpstr>
      <vt:lpstr>研究の目的</vt:lpstr>
      <vt:lpstr>研究テーマ</vt:lpstr>
      <vt:lpstr>研究材料と方法</vt:lpstr>
      <vt:lpstr>生物検定法</vt:lpstr>
      <vt:lpstr>研究上の解明したいこと</vt:lpstr>
      <vt:lpstr>大課題（再掲）</vt:lpstr>
      <vt:lpstr>今後の見通し</vt:lpstr>
      <vt:lpstr>他因子との関係は？ -1</vt:lpstr>
      <vt:lpstr>他因子との関係は？ -2</vt:lpstr>
      <vt:lpstr>ご清聴ありがとうございます！</vt:lpstr>
      <vt:lpstr>質疑応答</vt:lpstr>
      <vt:lpstr>以上</vt:lpstr>
      <vt:lpstr>付録</vt:lpstr>
      <vt:lpstr>みどりの食料システム戦略</vt:lpstr>
      <vt:lpstr>化学肥料の使用量削減に向けた取組</vt:lpstr>
      <vt:lpstr>SNRSを含む粗抽出液の分画</vt:lpstr>
      <vt:lpstr>SNRSの精製</vt:lpstr>
      <vt:lpstr>HPLCクロマトグラム</vt:lpstr>
      <vt:lpstr>SNRSは少なくとも2種以上は存在する</vt:lpstr>
      <vt:lpstr>野生株と変異株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6</cp:revision>
  <dcterms:created xsi:type="dcterms:W3CDTF">2025-12-04T17:14:23Z</dcterms:created>
  <dcterms:modified xsi:type="dcterms:W3CDTF">2025-12-10T16:10:59Z</dcterms:modified>
</cp:coreProperties>
</file>